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202F-AF09-441F-B590-45782B89FB18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E2EF-8B36-4F7D-9B04-182ECCFC0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202F-AF09-441F-B590-45782B89FB18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E2EF-8B36-4F7D-9B04-182ECCFC0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202F-AF09-441F-B590-45782B89FB18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E2EF-8B36-4F7D-9B04-182ECCFC0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202F-AF09-441F-B590-45782B89FB18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E2EF-8B36-4F7D-9B04-182ECCFC0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202F-AF09-441F-B590-45782B89FB18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E2EF-8B36-4F7D-9B04-182ECCFC0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202F-AF09-441F-B590-45782B89FB18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E2EF-8B36-4F7D-9B04-182ECCFC0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202F-AF09-441F-B590-45782B89FB18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E2EF-8B36-4F7D-9B04-182ECCFC0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202F-AF09-441F-B590-45782B89FB18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E2EF-8B36-4F7D-9B04-182ECCFC0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202F-AF09-441F-B590-45782B89FB18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E2EF-8B36-4F7D-9B04-182ECCFC0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202F-AF09-441F-B590-45782B89FB18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E2EF-8B36-4F7D-9B04-182ECCFC0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202F-AF09-441F-B590-45782B89FB18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E2EF-8B36-4F7D-9B04-182ECCFC0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0" r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0202F-AF09-441F-B590-45782B89FB18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DE2EF-8B36-4F7D-9B04-182ECCFC02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zbiserka.ru/chto-takoe-os-i-duga-v-biseropletenii/" TargetMode="External"/><Relationship Id="rId2" Type="http://schemas.openxmlformats.org/officeDocument/2006/relationships/hyperlink" Target="https://izbiserka.ru/kruglyj-list-iz-bisera/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Фиалка из бисера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4868874"/>
          </a:xfrm>
        </p:spPr>
        <p:txBody>
          <a:bodyPr/>
          <a:lstStyle/>
          <a:p>
            <a:r>
              <a:rPr lang="ru-RU" b="1" dirty="0"/>
              <a:t>Тычинка для фиалки из бисера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000108"/>
            <a:ext cx="8501122" cy="51260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Берём 25 см проволочки и набираем на неё 4 жёлтых бисеринки. Продвигаем бисеринки на середину </a:t>
            </a:r>
            <a:r>
              <a:rPr lang="ru-RU" dirty="0" smtClean="0"/>
              <a:t>проволоки </a:t>
            </a:r>
            <a:r>
              <a:rPr lang="ru-RU" dirty="0"/>
              <a:t>и делаем </a:t>
            </a:r>
            <a:r>
              <a:rPr lang="ru-RU" dirty="0" err="1"/>
              <a:t>прокрут</a:t>
            </a:r>
            <a:r>
              <a:rPr lang="ru-RU" dirty="0"/>
              <a:t> в 2-3 оборота.</a:t>
            </a:r>
            <a:br>
              <a:rPr lang="ru-RU" dirty="0"/>
            </a:br>
            <a:r>
              <a:rPr lang="ru-RU" dirty="0"/>
              <a:t>Теперь оба конца примыкаем к друг другу и </a:t>
            </a:r>
            <a:r>
              <a:rPr lang="ru-RU" dirty="0" smtClean="0"/>
              <a:t>нанизываем </a:t>
            </a:r>
            <a:r>
              <a:rPr lang="ru-RU" dirty="0"/>
              <a:t>на них 2 бисеринки. Далее подгибаем проволоку с двумя бисеринками к середине так, что бы она расположилась под прямым углом.</a:t>
            </a:r>
            <a:br>
              <a:rPr lang="ru-RU" dirty="0"/>
            </a:br>
            <a:r>
              <a:rPr lang="ru-RU" dirty="0"/>
              <a:t>Получается тычинка. Таких тычинок делаем 9 штук.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s://izbiserka.ru/wp-content/uploads/Cvetiizbisera/fialka/6fi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00042"/>
            <a:ext cx="7115196" cy="507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428604"/>
            <a:ext cx="4071966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Когда тычинка и цветочек для фиалки готовы, берем тычинку, просовываем ее в центр цветка, скручиваем концы проволоки. Должен получиться вот такой цветочек фиалки из бисера. Таких цветочков делаем 9 штук</a:t>
            </a:r>
            <a:endParaRPr lang="ru-RU" dirty="0"/>
          </a:p>
        </p:txBody>
      </p:sp>
      <p:pic>
        <p:nvPicPr>
          <p:cNvPr id="6" name="Содержимое 5" descr="фиалка из бисера своими руками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000372"/>
            <a:ext cx="478634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4011618"/>
          </a:xfrm>
        </p:spPr>
        <p:txBody>
          <a:bodyPr>
            <a:normAutofit/>
          </a:bodyPr>
          <a:lstStyle/>
          <a:p>
            <a:r>
              <a:rPr lang="ru-RU" b="1" dirty="0"/>
              <a:t>Листья для фиалки из бисера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7829576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Для </a:t>
            </a:r>
            <a:r>
              <a:rPr lang="ru-RU" dirty="0"/>
              <a:t>фиалки нужно сплести </a:t>
            </a:r>
            <a:r>
              <a:rPr lang="ru-RU" u="sng" dirty="0">
                <a:hlinkClick r:id="rId2"/>
              </a:rPr>
              <a:t>круглые листья</a:t>
            </a:r>
            <a:r>
              <a:rPr lang="ru-RU" dirty="0"/>
              <a:t> разного размера.</a:t>
            </a:r>
            <a:br>
              <a:rPr lang="ru-RU" dirty="0"/>
            </a:br>
            <a:r>
              <a:rPr lang="ru-RU" dirty="0"/>
              <a:t>Первый ряд листиков — маленькие: Для плетения этих листьев фиалки отмеряем 42 см проволочки. Делаем </a:t>
            </a:r>
            <a:r>
              <a:rPr lang="ru-RU" u="sng" dirty="0">
                <a:hlinkClick r:id="rId3"/>
              </a:rPr>
              <a:t>ось</a:t>
            </a:r>
            <a:r>
              <a:rPr lang="ru-RU" dirty="0"/>
              <a:t>, набираем на неё 8 бисеринок, а рабочим концом делаем 3 оборота (6 дуг) вокруг оси.</a:t>
            </a:r>
          </a:p>
          <a:p>
            <a:pPr>
              <a:buNone/>
            </a:pPr>
            <a:r>
              <a:rPr lang="ru-RU" dirty="0" smtClean="0"/>
              <a:t>    Таких </a:t>
            </a:r>
            <a:r>
              <a:rPr lang="ru-RU" dirty="0"/>
              <a:t>листиков делаем три штуки.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s://izbiserka.ru/wp-content/uploads/Cvetiizbisera/fialka/8fi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14356"/>
            <a:ext cx="6758006" cy="48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357166"/>
            <a:ext cx="3357586" cy="5768997"/>
          </a:xfrm>
        </p:spPr>
        <p:txBody>
          <a:bodyPr/>
          <a:lstStyle/>
          <a:p>
            <a:pPr>
              <a:buNone/>
            </a:pPr>
            <a:r>
              <a:rPr lang="ru-RU" dirty="0"/>
              <a:t>Второй ряд листиков — средние: на оси 10 бисерин, а вокруг оси 4 оборота (8 дуг). Таких листиков делаем 4 или 5 шт.</a:t>
            </a:r>
          </a:p>
          <a:p>
            <a:endParaRPr lang="ru-RU" dirty="0"/>
          </a:p>
        </p:txBody>
      </p:sp>
      <p:pic>
        <p:nvPicPr>
          <p:cNvPr id="5" name="Содержимое 4" descr="Листья для фиалки из бисера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500174"/>
            <a:ext cx="5400684" cy="414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142984"/>
            <a:ext cx="3286148" cy="498317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Последний </a:t>
            </a:r>
            <a:r>
              <a:rPr lang="ru-RU" dirty="0"/>
              <a:t>ряд листиков — большие: Ось из 12 бисеринок, вокруг оси 5 рядов (10 дуг). Таких листиков делаем от 5 до 7 штук.</a:t>
            </a:r>
          </a:p>
          <a:p>
            <a:endParaRPr lang="ru-RU" dirty="0"/>
          </a:p>
        </p:txBody>
      </p:sp>
      <p:pic>
        <p:nvPicPr>
          <p:cNvPr id="5" name="Содержимое 4" descr="https://izbiserka.ru/wp-content/uploads/Cvetiizbisera/fialka/10fi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571612"/>
            <a:ext cx="4900618" cy="379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500042"/>
            <a:ext cx="3571900" cy="5626121"/>
          </a:xfrm>
        </p:spPr>
        <p:txBody>
          <a:bodyPr/>
          <a:lstStyle/>
          <a:p>
            <a:pPr>
              <a:buNone/>
            </a:pPr>
            <a:r>
              <a:rPr lang="ru-RU" dirty="0"/>
              <a:t>Теперь проволоку на каждом листике и цветочке обматываем флор лентой (ленту можно заменить нитками мулине или ирис), нитку садим на клей ПВА. Цветочки соединяем вместе по 2 — 3 штуки.</a:t>
            </a:r>
          </a:p>
          <a:p>
            <a:endParaRPr lang="ru-RU" dirty="0"/>
          </a:p>
        </p:txBody>
      </p:sp>
      <p:pic>
        <p:nvPicPr>
          <p:cNvPr id="5" name="Содержимое 4" descr="https://izbiserka.ru/wp-content/uploads/Cvetiizbisera/fialka/11fi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214422"/>
            <a:ext cx="4967294" cy="3961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Фиалка из бисера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85728"/>
            <a:ext cx="7186634" cy="60722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4725998"/>
          </a:xfrm>
        </p:spPr>
        <p:txBody>
          <a:bodyPr>
            <a:normAutofit/>
          </a:bodyPr>
          <a:lstStyle/>
          <a:p>
            <a:r>
              <a:rPr lang="ru-RU" b="1" dirty="0"/>
              <a:t>Цветок фиалки из бисера – сборка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571480"/>
            <a:ext cx="3786214" cy="60007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Берём </a:t>
            </a:r>
            <a:r>
              <a:rPr lang="ru-RU" dirty="0"/>
              <a:t>цветочки фиалки и складываем их в букетик. К ним крепим маленькие листики, ниже средние и в самый низ большие листики.</a:t>
            </a:r>
          </a:p>
          <a:p>
            <a:endParaRPr lang="ru-RU" dirty="0"/>
          </a:p>
        </p:txBody>
      </p:sp>
      <p:pic>
        <p:nvPicPr>
          <p:cNvPr id="5" name="Содержимое 4" descr="https://izbiserka.ru/wp-content/uploads/Cvetiizbisera/fialka/12fi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071678"/>
            <a:ext cx="482441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214422"/>
            <a:ext cx="8429684" cy="49117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Теперь будем сажать наш цветок фиалки из бисера в горшочек. Что бы цветок хорошо держался, заливаем его раствором. Я для этих целей использую раствор гипса или любой замазки, которая твердеет(например алебастр). В горшочек добавляю раствор, сажу туда фиалку, жду, когда раствор затвердеет.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000108"/>
            <a:ext cx="8358246" cy="51260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Фиалка – всеми любимое комнатное растение. Поэтому всегда цветущая </a:t>
            </a:r>
            <a:r>
              <a:rPr lang="ru-RU" b="1" dirty="0"/>
              <a:t>фиалка из бисера</a:t>
            </a:r>
            <a:r>
              <a:rPr lang="ru-RU" dirty="0"/>
              <a:t> будет радовать глаз круглый год. А сплести такое изделие сможет даже начинающая рукодельница. Как сделать своими руками великолепный цветок? Предлагаю Вам мастер-класс по плетению фиалки из бисера с пошаговым фото.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85794"/>
            <a:ext cx="8186766" cy="5340369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/>
              <a:t>Для плетения фиалки из бисера нам потребуется:</a:t>
            </a:r>
            <a:br>
              <a:rPr lang="ru-RU" dirty="0"/>
            </a:br>
            <a:r>
              <a:rPr lang="ru-RU" dirty="0" smtClean="0"/>
              <a:t>- бисер </a:t>
            </a:r>
            <a:r>
              <a:rPr lang="ru-RU" dirty="0"/>
              <a:t>№ 11</a:t>
            </a:r>
            <a:br>
              <a:rPr lang="ru-RU" dirty="0"/>
            </a:br>
            <a:r>
              <a:rPr lang="ru-RU" dirty="0" smtClean="0"/>
              <a:t>- проволока </a:t>
            </a:r>
            <a:r>
              <a:rPr lang="ru-RU" dirty="0"/>
              <a:t>диаметром. 0,3 мм</a:t>
            </a:r>
            <a:br>
              <a:rPr lang="ru-RU" dirty="0"/>
            </a:br>
            <a:r>
              <a:rPr lang="ru-RU" dirty="0" smtClean="0"/>
              <a:t>- бисер </a:t>
            </a:r>
            <a:r>
              <a:rPr lang="ru-RU" dirty="0"/>
              <a:t>для цветочков любого цвета 40 гр.</a:t>
            </a:r>
            <a:br>
              <a:rPr lang="ru-RU" dirty="0"/>
            </a:br>
            <a:r>
              <a:rPr lang="ru-RU" dirty="0" smtClean="0"/>
              <a:t>- зелёный </a:t>
            </a:r>
            <a:r>
              <a:rPr lang="ru-RU" dirty="0"/>
              <a:t>бисер для листиков 70 гр.</a:t>
            </a:r>
            <a:br>
              <a:rPr lang="ru-RU" dirty="0"/>
            </a:br>
            <a:r>
              <a:rPr lang="ru-RU" dirty="0" smtClean="0"/>
              <a:t>- жёлтый </a:t>
            </a:r>
            <a:r>
              <a:rPr lang="ru-RU" dirty="0"/>
              <a:t>бисер 3-5 гр.</a:t>
            </a:r>
            <a:br>
              <a:rPr lang="ru-RU" dirty="0"/>
            </a:br>
            <a:r>
              <a:rPr lang="ru-RU" dirty="0" smtClean="0"/>
              <a:t>- флор </a:t>
            </a:r>
            <a:r>
              <a:rPr lang="ru-RU" dirty="0"/>
              <a:t>лента.</a:t>
            </a:r>
            <a:br>
              <a:rPr lang="ru-RU" dirty="0"/>
            </a:br>
            <a:r>
              <a:rPr lang="ru-RU" dirty="0" smtClean="0"/>
              <a:t>- цветочный </a:t>
            </a:r>
            <a:r>
              <a:rPr lang="ru-RU" dirty="0"/>
              <a:t>горшочек.</a:t>
            </a:r>
            <a:br>
              <a:rPr lang="ru-RU" dirty="0"/>
            </a:br>
            <a:r>
              <a:rPr lang="ru-RU" dirty="0" smtClean="0"/>
              <a:t>- алебастр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428604"/>
            <a:ext cx="3786214" cy="60007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Фиалку </a:t>
            </a:r>
            <a:r>
              <a:rPr lang="ru-RU" dirty="0"/>
              <a:t>начнём плести с её цветочков. Каждый цветок фиалки из бисера состоит из пяти лепестков и тычинки.</a:t>
            </a:r>
            <a:br>
              <a:rPr lang="ru-RU" dirty="0"/>
            </a:br>
            <a:r>
              <a:rPr lang="ru-RU" dirty="0"/>
              <a:t>И так, отмеряем отрезок проволочки длиною 42 см, на один край проволочки набираем 5 бисеринок того цвета из которого будут цветочки. Располагаем бисер на 6-7 см от края проволочки и делаем петельку скрутив проволоку в 2-3 оборота.</a:t>
            </a:r>
          </a:p>
          <a:p>
            <a:endParaRPr lang="ru-RU" dirty="0"/>
          </a:p>
        </p:txBody>
      </p:sp>
      <p:pic>
        <p:nvPicPr>
          <p:cNvPr id="5" name="Содержимое 4" descr="https://izbiserka.ru/wp-content/uploads/Cvetiizbisera/fialka/1fi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571612"/>
            <a:ext cx="478631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357166"/>
            <a:ext cx="3429024" cy="6072230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Теперь набираем бисер на рабочий (длинный) конец проволочки и делаем вторую петельку поверх первой. Проволоку крепим так же в 2-3 оборота.</a:t>
            </a:r>
          </a:p>
          <a:p>
            <a:endParaRPr lang="ru-RU" dirty="0"/>
          </a:p>
        </p:txBody>
      </p:sp>
      <p:pic>
        <p:nvPicPr>
          <p:cNvPr id="5" name="Содержимое 4" descr="фиалка из бисера пошаговое фото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214423"/>
            <a:ext cx="4686304" cy="4165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357166"/>
            <a:ext cx="3786214" cy="5768997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Третью петельку лепестка делаем аналогично. Количество бисера набираем такое, чтобы обкрутить второй ряд. Крепим проволочку в 2-3 оборота. Получился лепесток.</a:t>
            </a:r>
          </a:p>
          <a:p>
            <a:endParaRPr lang="ru-RU" dirty="0"/>
          </a:p>
        </p:txBody>
      </p:sp>
      <p:pic>
        <p:nvPicPr>
          <p:cNvPr id="5" name="Содержимое 4" descr="https://izbiserka.ru/wp-content/uploads/Cvetiizbisera/fialka/3fi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357298"/>
            <a:ext cx="478634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428604"/>
            <a:ext cx="3857652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Дальше, на рабочую проволочку набираем 5 бисеринок, делаем отступ 5-7 мм от лепестка, и делаем петельку. Далее над этой петелькой делаем 2-ой и 3 ряд петелек. Получится второй такой же лепесток.</a:t>
            </a:r>
          </a:p>
          <a:p>
            <a:endParaRPr lang="ru-RU" dirty="0"/>
          </a:p>
        </p:txBody>
      </p:sp>
      <p:pic>
        <p:nvPicPr>
          <p:cNvPr id="5" name="Содержимое 4" descr="плетение фиалки из бисера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357298"/>
            <a:ext cx="4610104" cy="388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Всего для одного цветочка нужно сплести пять лепестков.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https://izbiserka.ru/wp-content/uploads/Cvetiizbisera/fialka/5fi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71612"/>
            <a:ext cx="611506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385</Words>
  <Application>Microsoft Office PowerPoint</Application>
  <PresentationFormat>Экран (4:3)</PresentationFormat>
  <Paragraphs>20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Фиалка из бисера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Всего для одного цветочка нужно сплести пять лепестков. </vt:lpstr>
      <vt:lpstr>Тычинка для фиалки из бисера</vt:lpstr>
      <vt:lpstr>Слайд 11</vt:lpstr>
      <vt:lpstr>Слайд 12</vt:lpstr>
      <vt:lpstr>Слайд 13</vt:lpstr>
      <vt:lpstr>Листья для фиалки из бисера </vt:lpstr>
      <vt:lpstr>Слайд 15</vt:lpstr>
      <vt:lpstr>Слайд 16</vt:lpstr>
      <vt:lpstr>Слайд 17</vt:lpstr>
      <vt:lpstr>Слайд 18</vt:lpstr>
      <vt:lpstr>Слайд 19</vt:lpstr>
      <vt:lpstr>Цветок фиалки из бисера – сборка 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Фиалка из бисера</dc:title>
  <dc:creator>user</dc:creator>
  <cp:lastModifiedBy>user</cp:lastModifiedBy>
  <cp:revision>3</cp:revision>
  <dcterms:created xsi:type="dcterms:W3CDTF">2020-04-21T15:25:40Z</dcterms:created>
  <dcterms:modified xsi:type="dcterms:W3CDTF">2020-04-21T15:50:09Z</dcterms:modified>
</cp:coreProperties>
</file>