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4F4058-034F-4ACA-BEF2-55C99E6C068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3C5897-8FA6-4C7B-8750-78438E96B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2857520" cy="5583254"/>
          </a:xfrm>
        </p:spPr>
        <p:txBody>
          <a:bodyPr/>
          <a:lstStyle/>
          <a:p>
            <a:pPr algn="ctr"/>
            <a:r>
              <a:rPr lang="ru-RU" dirty="0" smtClean="0"/>
              <a:t>Подставка под карандаши</a:t>
            </a:r>
            <a:endParaRPr lang="ru-RU" dirty="0"/>
          </a:p>
        </p:txBody>
      </p:sp>
      <p:pic>
        <p:nvPicPr>
          <p:cNvPr id="4" name="Содержимое 3" descr="IMG_20200402_092553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1934" y="285728"/>
            <a:ext cx="3857652" cy="635004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Выберем</a:t>
            </a:r>
            <a:r>
              <a:rPr lang="ru-RU" dirty="0" smtClean="0"/>
              <a:t> </a:t>
            </a:r>
            <a:r>
              <a:rPr lang="ru-RU" sz="3200" dirty="0" smtClean="0"/>
              <a:t>форму для будущей подставки.</a:t>
            </a:r>
            <a:br>
              <a:rPr lang="ru-RU" sz="3200" dirty="0" smtClean="0"/>
            </a:br>
            <a:r>
              <a:rPr lang="ru-RU" sz="3200" dirty="0" smtClean="0"/>
              <a:t>Здесь можем пофантазировать.</a:t>
            </a:r>
            <a:endParaRPr lang="ru-RU" dirty="0"/>
          </a:p>
        </p:txBody>
      </p:sp>
      <p:pic>
        <p:nvPicPr>
          <p:cNvPr id="9218" name="Picture 2" descr="C:\Users\user\Desktop\Новая папка (4)\IMG_20200402_0856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1524000"/>
            <a:ext cx="2861191" cy="5086562"/>
          </a:xfrm>
          <a:prstGeom prst="rect">
            <a:avLst/>
          </a:prstGeom>
          <a:noFill/>
        </p:spPr>
      </p:pic>
      <p:pic>
        <p:nvPicPr>
          <p:cNvPr id="9219" name="Picture 3" descr="C:\Users\user\Desktop\Новая папка (4)\IMG_20200402_0857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3878" y="1524000"/>
            <a:ext cx="2850087" cy="5066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Новая папка (4)\IMG_20200402_0857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339508"/>
            <a:ext cx="3289819" cy="5848568"/>
          </a:xfrm>
          <a:prstGeom prst="rect">
            <a:avLst/>
          </a:prstGeom>
          <a:noFill/>
        </p:spPr>
      </p:pic>
      <p:pic>
        <p:nvPicPr>
          <p:cNvPr id="10243" name="Picture 3" descr="C:\Users\user\Desktop\Новая папка (4)\IMG_20200402_0858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357166"/>
            <a:ext cx="3266484" cy="5807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857364"/>
            <a:ext cx="3214710" cy="433007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Я выбрала вот такую форму, в виде полукруга.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Приклеить втулки к основе.</a:t>
            </a:r>
            <a:endParaRPr lang="ru-RU" dirty="0"/>
          </a:p>
        </p:txBody>
      </p:sp>
      <p:pic>
        <p:nvPicPr>
          <p:cNvPr id="11266" name="Picture 2" descr="C:\Users\user\Desktop\Новая папка (4)\IMG_20200402_0907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85728"/>
            <a:ext cx="3488231" cy="620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4110" cy="940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Вот такая весёлая </a:t>
            </a:r>
            <a:r>
              <a:rPr lang="ru-RU" sz="3200" dirty="0" err="1" smtClean="0"/>
              <a:t>карандашница</a:t>
            </a:r>
            <a:r>
              <a:rPr lang="ru-RU" sz="3200" dirty="0" smtClean="0"/>
              <a:t> у меня получилась.</a:t>
            </a:r>
            <a:endParaRPr lang="ru-RU" sz="3200" dirty="0"/>
          </a:p>
        </p:txBody>
      </p:sp>
      <p:pic>
        <p:nvPicPr>
          <p:cNvPr id="12290" name="Picture 2" descr="C:\Users\user\Desktop\Новая папка (4)\IMG_20200402_09253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1357298"/>
            <a:ext cx="2883523" cy="5126263"/>
          </a:xfrm>
          <a:prstGeom prst="rect">
            <a:avLst/>
          </a:prstGeom>
          <a:noFill/>
        </p:spPr>
      </p:pic>
      <p:pic>
        <p:nvPicPr>
          <p:cNvPr id="12292" name="Picture 4" descr="C:\Users\user\Desktop\Новая папка (4)\IMG_20200402_0926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1214422"/>
            <a:ext cx="2992963" cy="5320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unnam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0982" y="500042"/>
            <a:ext cx="7977768" cy="598332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428604"/>
            <a:ext cx="3929090" cy="57588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Материалы и инструменты для работы:</a:t>
            </a:r>
          </a:p>
          <a:p>
            <a:r>
              <a:rPr lang="ru-RU" dirty="0" smtClean="0"/>
              <a:t>Картон гофрированный</a:t>
            </a:r>
          </a:p>
          <a:p>
            <a:r>
              <a:rPr lang="ru-RU" dirty="0" smtClean="0"/>
              <a:t>Клей ПВА</a:t>
            </a:r>
          </a:p>
          <a:p>
            <a:r>
              <a:rPr lang="ru-RU" dirty="0" smtClean="0"/>
              <a:t>Ножницы</a:t>
            </a:r>
          </a:p>
          <a:p>
            <a:r>
              <a:rPr lang="ru-RU" dirty="0" smtClean="0"/>
              <a:t>Карандаш</a:t>
            </a:r>
          </a:p>
          <a:p>
            <a:r>
              <a:rPr lang="ru-RU" dirty="0" smtClean="0"/>
              <a:t>Втулки от бумажных полотенец (6 штук)</a:t>
            </a:r>
            <a:endParaRPr lang="ru-RU" dirty="0"/>
          </a:p>
        </p:txBody>
      </p:sp>
      <p:pic>
        <p:nvPicPr>
          <p:cNvPr id="5" name="Содержимое 4" descr="IMG_20200402_082503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555993" y="1558410"/>
            <a:ext cx="6604046" cy="371477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2000240"/>
            <a:ext cx="3857652" cy="4187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Измеряем втулку </a:t>
            </a:r>
          </a:p>
          <a:p>
            <a:pPr algn="ctr">
              <a:buNone/>
            </a:pPr>
            <a:r>
              <a:rPr lang="ru-RU" dirty="0" smtClean="0"/>
              <a:t>у меня она 11 см.</a:t>
            </a:r>
            <a:endParaRPr lang="ru-RU" dirty="0"/>
          </a:p>
        </p:txBody>
      </p:sp>
      <p:pic>
        <p:nvPicPr>
          <p:cNvPr id="1026" name="Picture 2" descr="C:\Users\user\Desktop\Новая папка (4)\IMG_20200402_0826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240777"/>
            <a:ext cx="3559669" cy="6328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Новая папка (4)\IMG_20200402_0827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233103"/>
            <a:ext cx="3643338" cy="6477047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1071538" y="2000240"/>
            <a:ext cx="3286148" cy="4187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Отмеряем на листе гофрированного картона 11 см. Отрезаем.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Новая папка (4)\IMG_20200402_0834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214290"/>
            <a:ext cx="3559669" cy="6328301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357290" y="2071678"/>
            <a:ext cx="3214710" cy="41157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Отрезали 6 полосок по 11 см.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320"/>
            <a:ext cx="7647836" cy="8686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Обклеиваем втулку картоном.</a:t>
            </a:r>
            <a:endParaRPr lang="ru-RU" sz="3600" dirty="0"/>
          </a:p>
        </p:txBody>
      </p:sp>
      <p:pic>
        <p:nvPicPr>
          <p:cNvPr id="5122" name="Picture 2" descr="C:\Users\user\Desktop\Новая папка (4)\IMG_20200402_08363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285860"/>
            <a:ext cx="3004067" cy="5340564"/>
          </a:xfrm>
          <a:prstGeom prst="rect">
            <a:avLst/>
          </a:prstGeom>
          <a:noFill/>
        </p:spPr>
      </p:pic>
      <p:pic>
        <p:nvPicPr>
          <p:cNvPr id="5123" name="Picture 3" descr="C:\Users\user\Desktop\Новая папка (4)\IMG_20200402_0836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4459" y="2285992"/>
            <a:ext cx="4619991" cy="2598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Новая папка (4)\IMG_20200402_0838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240778"/>
            <a:ext cx="3500462" cy="622304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642910" y="2071678"/>
            <a:ext cx="3714776" cy="411576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Лишний картон отрезаем.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Берём картон основу и обклеиваем картоном</a:t>
            </a:r>
            <a:r>
              <a:rPr lang="ru-RU" sz="3100" dirty="0" smtClean="0"/>
              <a:t>.</a:t>
            </a:r>
            <a:endParaRPr lang="ru-RU" sz="3100" dirty="0"/>
          </a:p>
        </p:txBody>
      </p:sp>
      <p:pic>
        <p:nvPicPr>
          <p:cNvPr id="7170" name="Picture 2" descr="C:\Users\user\Desktop\Новая папка (4)\IMG_20200402_0849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88974" y="2682870"/>
            <a:ext cx="5080036" cy="2857520"/>
          </a:xfrm>
          <a:prstGeom prst="rect">
            <a:avLst/>
          </a:prstGeom>
          <a:noFill/>
        </p:spPr>
      </p:pic>
      <p:pic>
        <p:nvPicPr>
          <p:cNvPr id="7171" name="Picture 3" descr="C:\Users\user\Desktop\Новая папка (4)\IMG_20200402_0852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702969" y="2726527"/>
            <a:ext cx="4953035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2000240"/>
            <a:ext cx="3500462" cy="4187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Наши втулки и основа готовы.</a:t>
            </a:r>
            <a:endParaRPr lang="ru-RU" dirty="0"/>
          </a:p>
        </p:txBody>
      </p:sp>
      <p:pic>
        <p:nvPicPr>
          <p:cNvPr id="8194" name="Picture 2" descr="C:\Users\user\Desktop\Новая папка (4)\IMG_20200402_0853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285728"/>
            <a:ext cx="3488231" cy="620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102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Подставка под карандаши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Обклеиваем втулку картоном.</vt:lpstr>
      <vt:lpstr>Презентация PowerPoint</vt:lpstr>
      <vt:lpstr>Берём картон основу и обклеиваем картоном.</vt:lpstr>
      <vt:lpstr>Презентация PowerPoint</vt:lpstr>
      <vt:lpstr>Выберем форму для будущей подставки. Здесь можем пофантазировать.</vt:lpstr>
      <vt:lpstr>Презентация PowerPoint</vt:lpstr>
      <vt:lpstr>Презентация PowerPoint</vt:lpstr>
      <vt:lpstr>Вот такая весёлая карандашница у меня получилась.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Подставка под карандаши</dc:title>
  <dc:creator>user</dc:creator>
  <cp:lastModifiedBy>Admin</cp:lastModifiedBy>
  <cp:revision>8</cp:revision>
  <dcterms:created xsi:type="dcterms:W3CDTF">2020-04-02T06:45:13Z</dcterms:created>
  <dcterms:modified xsi:type="dcterms:W3CDTF">2020-10-29T08:46:49Z</dcterms:modified>
</cp:coreProperties>
</file>