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73DC-1244-43D8-8F4F-99DA70596E72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4D35-EC2B-4435-9FA5-70670EBF72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73DC-1244-43D8-8F4F-99DA70596E72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4D35-EC2B-4435-9FA5-70670EBF72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73DC-1244-43D8-8F4F-99DA70596E72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4D35-EC2B-4435-9FA5-70670EBF72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73DC-1244-43D8-8F4F-99DA70596E72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4D35-EC2B-4435-9FA5-70670EBF72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73DC-1244-43D8-8F4F-99DA70596E72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4D35-EC2B-4435-9FA5-70670EBF72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73DC-1244-43D8-8F4F-99DA70596E72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4D35-EC2B-4435-9FA5-70670EBF72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73DC-1244-43D8-8F4F-99DA70596E72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4D35-EC2B-4435-9FA5-70670EBF72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73DC-1244-43D8-8F4F-99DA70596E72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4D35-EC2B-4435-9FA5-70670EBF72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73DC-1244-43D8-8F4F-99DA70596E72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4D35-EC2B-4435-9FA5-70670EBF72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73DC-1244-43D8-8F4F-99DA70596E72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4D35-EC2B-4435-9FA5-70670EBF72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73DC-1244-43D8-8F4F-99DA70596E72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4D35-EC2B-4435-9FA5-70670EBF72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D73DC-1244-43D8-8F4F-99DA70596E72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D4D35-EC2B-4435-9FA5-70670EBF726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Мастер-класс с пошаговым фото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214686"/>
            <a:ext cx="6415110" cy="2424114"/>
          </a:xfrm>
        </p:spPr>
        <p:txBody>
          <a:bodyPr>
            <a:normAutofit/>
          </a:bodyPr>
          <a:lstStyle/>
          <a:p>
            <a:r>
              <a:rPr lang="ru-RU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Малинка - </a:t>
            </a:r>
            <a:r>
              <a:rPr lang="ru-RU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витаминка</a:t>
            </a:r>
            <a:r>
              <a:rPr lang="ru-RU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357298"/>
            <a:ext cx="8501122" cy="392909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4. </a:t>
            </a:r>
            <a:r>
              <a:rPr lang="ru-RU" b="1" dirty="0"/>
              <a:t>Плетем чашелистики</a:t>
            </a:r>
            <a:r>
              <a:rPr lang="ru-RU" b="1" dirty="0" smtClean="0"/>
              <a:t>.</a:t>
            </a:r>
          </a:p>
          <a:p>
            <a:r>
              <a:rPr lang="ru-RU" dirty="0"/>
              <a:t> Отрезаем 30 см зеленой проволоки, отступаем от края 5 см, набираем 5 бисерин. Последнюю бисерину отодвигаем и проходим в предпоследнюю бисерину в обратном направлении. Подтягиваем последнюю бисерину. Набираем еще 2 бисерины и проходим в первую, формируя петельку. Так плетем еще 4 листика и скручиваем концы проволоки.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4066_9702a0d2dd60a23de52a00099f0281cf.jpg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158" y="285728"/>
            <a:ext cx="4038600" cy="3032176"/>
          </a:xfrm>
        </p:spPr>
      </p:pic>
      <p:pic>
        <p:nvPicPr>
          <p:cNvPr id="7" name="Содержимое 5" descr="14066_ce8c6473060b47cf4fddc88a63b489aa.jpg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4876" y="285728"/>
            <a:ext cx="4038600" cy="3032176"/>
          </a:xfrm>
          <a:prstGeom prst="rect">
            <a:avLst/>
          </a:prstGeom>
        </p:spPr>
      </p:pic>
      <p:pic>
        <p:nvPicPr>
          <p:cNvPr id="9" name="Содержимое 8" descr="14066_d6b783f7306dbfc4801da8d7f6788cec.jpg.jpg"/>
          <p:cNvPicPr>
            <a:picLocks noGrp="1" noChangeAspect="1"/>
          </p:cNvPicPr>
          <p:nvPr>
            <p:ph sz="half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488" y="3500438"/>
            <a:ext cx="4038600" cy="3032176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4066_7cac1d932cc63bc2eea723a4fa171a90.jpg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596" y="642918"/>
            <a:ext cx="4038600" cy="3032176"/>
          </a:xfrm>
        </p:spPr>
      </p:pic>
      <p:pic>
        <p:nvPicPr>
          <p:cNvPr id="6" name="Содержимое 5" descr="14066_4e196501a516f0a9c8ae56bf4285b5b6.jpg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3438" y="2857496"/>
            <a:ext cx="4038600" cy="3032176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500042"/>
            <a:ext cx="3929090" cy="5626121"/>
          </a:xfrm>
        </p:spPr>
        <p:txBody>
          <a:bodyPr>
            <a:normAutofit/>
          </a:bodyPr>
          <a:lstStyle/>
          <a:p>
            <a:r>
              <a:rPr lang="ru-RU" dirty="0" smtClean="0"/>
              <a:t>5.</a:t>
            </a:r>
            <a:r>
              <a:rPr lang="ru-RU" b="1" dirty="0" smtClean="0"/>
              <a:t>Соединяем</a:t>
            </a:r>
            <a:r>
              <a:rPr lang="ru-RU" dirty="0"/>
              <a:t> чашелистики с ягодами, формируем веточку и обматываем нитками или лентой. Чтобы чашелистики хорошо прижались к ягоде, пропустите концы проволоки от ягоды на один ряд ниже, а затем скрутите.</a:t>
            </a:r>
          </a:p>
        </p:txBody>
      </p:sp>
      <p:pic>
        <p:nvPicPr>
          <p:cNvPr id="5" name="Содержимое 4" descr="14066_a581b2ecb6b6e2971fc1130b728504bc.jpg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00496" y="2214554"/>
            <a:ext cx="4852616" cy="3643338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4066_484bc85263f62018e157318bacd2e99b.jpg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158" y="357166"/>
            <a:ext cx="4038600" cy="3032176"/>
          </a:xfrm>
        </p:spPr>
      </p:pic>
      <p:pic>
        <p:nvPicPr>
          <p:cNvPr id="6" name="Содержимое 5" descr="14066_54c96b171ec4adcd241f58b187465bec.jpg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9124" y="3286124"/>
            <a:ext cx="4481762" cy="3286148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571480"/>
            <a:ext cx="4000528" cy="592935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6. </a:t>
            </a:r>
            <a:r>
              <a:rPr lang="ru-RU" b="1" dirty="0"/>
              <a:t>Листочки</a:t>
            </a:r>
            <a:r>
              <a:rPr lang="ru-RU" dirty="0"/>
              <a:t> выполняем техникой французского плетения.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Отмеряем 70 см зеленой проволоки 0,4 мм; набираем бисера 2/3 ее длины, на концах завязываем узелки. Отсчитываем 26 бисерин, подвигаем их к узелку (это центральная ось) и делаем петлю под бисеринами (это стебель листа).</a:t>
            </a:r>
          </a:p>
        </p:txBody>
      </p:sp>
      <p:pic>
        <p:nvPicPr>
          <p:cNvPr id="5" name="Содержимое 4" descr="14066_5aacf3e45df7954233b91a07990f643e.jpg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1371" y="2071678"/>
            <a:ext cx="4405429" cy="3307591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4066_2449976dbf1a7b8ae9f24f0fa8ab3076.jpg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00100" y="571480"/>
            <a:ext cx="7043758" cy="52884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71480"/>
            <a:ext cx="8258204" cy="555468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7. Подвигаем бисерины от мотка и укладываем их параллельно оси с 26-ю бисеринами (их можно не считать, просто визуально прибавлять к каждому последующему ряду одну или несколько бисерин). В нашем случае второй ряд будет на 1 бисерину больше, обкручиваем центральную ось над бисеринами (где узелок), располагая проволоку сверху под углом в 45 градусов, подвигаем еще бисерины от мотка и возвращаемся к петле. Закрепляем ряд, обкрутив вокруг центральной оси под бисеринами под углом 90 градусов, укладывая проволоку сверху. Таким образом у нас будем листик с острым концом и круглым у основания. 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4066_c23e342ff7a9a270b199d52cd4a8b211.jpg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158" y="571480"/>
            <a:ext cx="4038600" cy="3032176"/>
          </a:xfrm>
        </p:spPr>
      </p:pic>
      <p:pic>
        <p:nvPicPr>
          <p:cNvPr id="6" name="Содержимое 5" descr="14066_e40a01e63dd47cd6e2d6a8b9ca413930.jpg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00562" y="2928934"/>
            <a:ext cx="4038600" cy="3032176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8115328" cy="5268931"/>
          </a:xfrm>
        </p:spPr>
        <p:txBody>
          <a:bodyPr>
            <a:normAutofit/>
          </a:bodyPr>
          <a:lstStyle/>
          <a:p>
            <a:r>
              <a:rPr lang="ru-RU" dirty="0"/>
              <a:t>8. Теперь делаем зубчики у листочка. Для этого подвигаем необходимое количество бисерин к основанию листа, закрепляем на предыдущем ряду, отсчитав 11 бисерин сверху, выводя проволоку снизу-вверх. Подвигаем необходимое количество бисерин и закрепляем их у основания листа. Тоже самое делаем, с другой стороны. Всего нужно сделать по 3 зубчика с каждой стороны листа.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4066_1aa0a5eba74e3cced6f8a7e3294cb1f4.jpg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529450"/>
            <a:ext cx="7929618" cy="58869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4066_aa8bb99191462b7906c2215e0e73ca05.jpg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034" y="571480"/>
            <a:ext cx="4038600" cy="3032176"/>
          </a:xfrm>
        </p:spPr>
      </p:pic>
      <p:pic>
        <p:nvPicPr>
          <p:cNvPr id="6" name="Содержимое 5" descr="14066_1c2705aae35ab376f895b411a67f7841.jpg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4876" y="3143248"/>
            <a:ext cx="4038600" cy="3032176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571480"/>
            <a:ext cx="3929090" cy="555468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9. Чтобы оформить кончик листика, нужно развязать узелок, перевернуть изделие на изнаночную сторону, закрепить конец проволоки, обкрутив центральную ось и коротко обрезать оставшийся конец проволоки. Петлю у основания листа разрезать и концы проволоки скрутить.</a:t>
            </a:r>
          </a:p>
        </p:txBody>
      </p:sp>
      <p:pic>
        <p:nvPicPr>
          <p:cNvPr id="5" name="Содержимое 4" descr="14066_905e5b3d7f46f4e9c0e5eea0a81cdad9.jpg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86221" y="2000240"/>
            <a:ext cx="4500579" cy="3379029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4066_aafd63382e8a8622c172c9cc3cf1ed83.jpg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2347093"/>
            <a:ext cx="4038600" cy="3032176"/>
          </a:xfrm>
        </p:spPr>
      </p:pic>
      <p:pic>
        <p:nvPicPr>
          <p:cNvPr id="6" name="Содержимое 5" descr="14066_3069cbd0d9c1cf6f3cc0385ccecd7a31.jpg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200" y="2347093"/>
            <a:ext cx="4038600" cy="3032176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10. Плетем 2 больших листочка и 4 поменьше.</a:t>
            </a:r>
          </a:p>
        </p:txBody>
      </p:sp>
      <p:pic>
        <p:nvPicPr>
          <p:cNvPr id="6" name="Содержимое 5" descr="14066_532adb164674916c6a650728552af686.jpg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728" y="1571612"/>
            <a:ext cx="5847870" cy="4390574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11. </a:t>
            </a:r>
            <a:r>
              <a:rPr lang="ru-RU" sz="3200" b="1" dirty="0"/>
              <a:t>Соединяем</a:t>
            </a:r>
            <a:r>
              <a:rPr lang="ru-RU" sz="3200" dirty="0"/>
              <a:t> по 3 листа и, обматываем нитками или лентой, присоединяем к веточке.</a:t>
            </a:r>
          </a:p>
        </p:txBody>
      </p:sp>
      <p:pic>
        <p:nvPicPr>
          <p:cNvPr id="5" name="Содержимое 4" descr="14066_2add720108fbfcc878225d8402ab3fdd.jpg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2347093"/>
            <a:ext cx="4038600" cy="3032176"/>
          </a:xfrm>
        </p:spPr>
      </p:pic>
      <p:pic>
        <p:nvPicPr>
          <p:cNvPr id="6" name="Содержимое 5" descr="14066_6fe3683a38d7d4210d6fb62f3865a1e6.jpg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200" y="2364053"/>
            <a:ext cx="4038600" cy="2998257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4066_208a4c015618154369df72b0a87266ef.jpg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57290" y="1000108"/>
            <a:ext cx="6572296" cy="4934472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58204" cy="39719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/>
              <a:t>Наша работа готова. Спасибо за внимание</a:t>
            </a:r>
            <a:r>
              <a:rPr lang="ru-RU" dirty="0" smtClean="0"/>
              <a:t>!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Малиновой веточкой можно украсить шляпку, маленькую корзиночку для конфет, украсить интерьер природного уголка, кухни или подарить близкому человеку.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214290"/>
            <a:ext cx="3857652" cy="6643710"/>
          </a:xfrm>
        </p:spPr>
        <p:txBody>
          <a:bodyPr>
            <a:normAutofit/>
          </a:bodyPr>
          <a:lstStyle/>
          <a:p>
            <a:r>
              <a:rPr lang="ru-RU" b="1" dirty="0"/>
              <a:t>Материал:</a:t>
            </a:r>
            <a:r>
              <a:rPr lang="ru-RU" dirty="0"/>
              <a:t> проволока 0,3-0,4 мм красного и зеленого цвета; бисер № 8 малинового оттенка, № 10 насыщенного зеленого цвета; нитки или флористическая лента; проволока для основания веточки, ножницы.</a:t>
            </a:r>
          </a:p>
        </p:txBody>
      </p:sp>
      <p:pic>
        <p:nvPicPr>
          <p:cNvPr id="5" name="Содержимое 4" descr="14066_c2f41753a7e3855cc42c6a505e2576a5.jpg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3372" y="1428736"/>
            <a:ext cx="4780777" cy="342902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Последовательность выполнения работы: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500174"/>
            <a:ext cx="3929090" cy="507209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1. </a:t>
            </a:r>
            <a:r>
              <a:rPr lang="ru-RU" b="1" dirty="0"/>
              <a:t>Плетем ягодку.</a:t>
            </a:r>
            <a:r>
              <a:rPr lang="ru-RU" dirty="0"/>
              <a:t> Отмеряем проволоку в 50 см. Нанизываем 4 бисерины, размещаем по середине, проходим одним концом проволоки в 3 бисерины навстречу другого и затягиваем. Это макушка ягодки. </a:t>
            </a:r>
          </a:p>
        </p:txBody>
      </p:sp>
      <p:pic>
        <p:nvPicPr>
          <p:cNvPr id="5" name="Содержимое 4" descr="14066_8f38c351726f8ba79ad4d2c5aa01d91d.jpg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5923" y="1857364"/>
            <a:ext cx="4690877" cy="352190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4066_4fc4f34c0ef174872d321e303ce9b9d6.jpg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5786" y="500042"/>
            <a:ext cx="7400948" cy="555662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428604"/>
            <a:ext cx="8572560" cy="1571636"/>
          </a:xfrm>
        </p:spPr>
        <p:txBody>
          <a:bodyPr/>
          <a:lstStyle/>
          <a:p>
            <a:r>
              <a:rPr lang="ru-RU" dirty="0"/>
              <a:t>2. Нанизываем еще 4 бисерины и подтягиваем, располагая под первой бисериной.</a:t>
            </a:r>
          </a:p>
        </p:txBody>
      </p:sp>
      <p:pic>
        <p:nvPicPr>
          <p:cNvPr id="5" name="Содержимое 4" descr="14066_77fee6a978c4efb5022b2bd0f9652fd8.jpg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14480" y="2071678"/>
            <a:ext cx="5500726" cy="412993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/>
              <a:t>3. Далее плетем по схеме: 6-6-6-6-5-5, располагая ряды вправо-влево, чтобы получилась чашечка.</a:t>
            </a:r>
          </a:p>
        </p:txBody>
      </p:sp>
      <p:pic>
        <p:nvPicPr>
          <p:cNvPr id="5" name="Содержимое 4" descr="14066_bf10576d99c2401c08245163261a2a91.jpg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20" y="2214554"/>
            <a:ext cx="4038600" cy="30321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Содержимое 5" descr="14066_77f614606058f023e7fd87533ade7b9f.jpg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29190" y="2071678"/>
            <a:ext cx="4038600" cy="30321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14066_5ba1a60271e697d3a1540879d6b5f7c7.jpg.jp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20" y="428604"/>
            <a:ext cx="4038600" cy="2832181"/>
          </a:xfrm>
        </p:spPr>
      </p:pic>
      <p:pic>
        <p:nvPicPr>
          <p:cNvPr id="7" name="Содержимое 4" descr="14066_6b1f8b7ed253e4a68462f744e8e0fd7e.jpg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4876" y="357166"/>
            <a:ext cx="4038600" cy="3012821"/>
          </a:xfrm>
          <a:prstGeom prst="rect">
            <a:avLst/>
          </a:prstGeom>
        </p:spPr>
      </p:pic>
      <p:pic>
        <p:nvPicPr>
          <p:cNvPr id="9" name="Содержимое 8" descr="14066_0941c005ec3c08809ddbd3b1918975f2.jpg.jpg"/>
          <p:cNvPicPr>
            <a:picLocks noGrp="1" noChangeAspect="1"/>
          </p:cNvPicPr>
          <p:nvPr>
            <p:ph sz="half"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85918" y="3571876"/>
            <a:ext cx="4038600" cy="303217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4066_87221e7062f2e85cf0794ef5f0ab2a4f.jpg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00100" y="642918"/>
            <a:ext cx="6858048" cy="514901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287</Words>
  <Application>Microsoft Office PowerPoint</Application>
  <PresentationFormat>Экран (4:3)</PresentationFormat>
  <Paragraphs>18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Мастер-класс с пошаговым фото </vt:lpstr>
      <vt:lpstr>Презентация PowerPoint</vt:lpstr>
      <vt:lpstr>Презентация PowerPoint</vt:lpstr>
      <vt:lpstr>Последовательность выполнения работы:</vt:lpstr>
      <vt:lpstr>Презентация PowerPoint</vt:lpstr>
      <vt:lpstr>Презентация PowerPoint</vt:lpstr>
      <vt:lpstr>3. Далее плетем по схеме: 6-6-6-6-5-5, располагая ряды вправо-влево, чтобы получилась чашечка.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10. Плетем 2 больших листочка и 4 поменьше.</vt:lpstr>
      <vt:lpstr>11. Соединяем по 3 листа и, обматываем нитками или лентой, присоединяем к веточке.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с пошаговым фото</dc:title>
  <dc:creator>user</dc:creator>
  <cp:lastModifiedBy>Admin</cp:lastModifiedBy>
  <cp:revision>5</cp:revision>
  <dcterms:created xsi:type="dcterms:W3CDTF">2020-04-17T16:39:15Z</dcterms:created>
  <dcterms:modified xsi:type="dcterms:W3CDTF">2020-10-29T08:51:00Z</dcterms:modified>
</cp:coreProperties>
</file>