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C28-A41E-4158-9762-9A0DB2792CB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FB7A-7F28-4C58-B20A-75BE3C97D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C28-A41E-4158-9762-9A0DB2792CB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FB7A-7F28-4C58-B20A-75BE3C97D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C28-A41E-4158-9762-9A0DB2792CB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FB7A-7F28-4C58-B20A-75BE3C97D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C28-A41E-4158-9762-9A0DB2792CB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FB7A-7F28-4C58-B20A-75BE3C97D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C28-A41E-4158-9762-9A0DB2792CB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FB7A-7F28-4C58-B20A-75BE3C97D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C28-A41E-4158-9762-9A0DB2792CB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FB7A-7F28-4C58-B20A-75BE3C97D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C28-A41E-4158-9762-9A0DB2792CB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FB7A-7F28-4C58-B20A-75BE3C97D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C28-A41E-4158-9762-9A0DB2792CB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FB7A-7F28-4C58-B20A-75BE3C97D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C28-A41E-4158-9762-9A0DB2792CB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FB7A-7F28-4C58-B20A-75BE3C97D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C28-A41E-4158-9762-9A0DB2792CB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FB7A-7F28-4C58-B20A-75BE3C97D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BC28-A41E-4158-9762-9A0DB2792CB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FB7A-7F28-4C58-B20A-75BE3C97D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EBC28-A41E-4158-9762-9A0DB2792CB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3FB7A-7F28-4C58-B20A-75BE3C97DE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8286808" cy="1500198"/>
          </a:xfrm>
          <a:solidFill>
            <a:schemeClr val="accent5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Мастер-класс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«Миньон»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стиле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стринг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арт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000364" y="214290"/>
            <a:ext cx="3580436" cy="637676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57488" y="214290"/>
            <a:ext cx="3580436" cy="637676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57488" y="142852"/>
            <a:ext cx="3580436" cy="637676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500174"/>
            <a:ext cx="4281518" cy="462598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 конце нашей работы контур обматываем чёрной ниткой.</a:t>
            </a:r>
            <a:endParaRPr lang="ru-RU" dirty="0"/>
          </a:p>
        </p:txBody>
      </p:sp>
      <p:pic>
        <p:nvPicPr>
          <p:cNvPr id="5" name="Содержимое 4" descr="1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18715" y="214290"/>
            <a:ext cx="3596623" cy="640559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4" descr="detsad-233834-145621721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3504" y="87059"/>
            <a:ext cx="3723312" cy="66312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2"/>
            <a:ext cx="4786314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Для изготовления картины нам понадобятся:</a:t>
            </a:r>
          </a:p>
          <a:p>
            <a:pPr algn="ctr">
              <a:buNone/>
            </a:pPr>
            <a:r>
              <a:rPr lang="ru-RU" dirty="0" smtClean="0"/>
              <a:t>Доска;</a:t>
            </a:r>
          </a:p>
          <a:p>
            <a:pPr algn="ctr">
              <a:buNone/>
            </a:pPr>
            <a:r>
              <a:rPr lang="ru-RU" dirty="0" smtClean="0"/>
              <a:t>Нитки;</a:t>
            </a:r>
          </a:p>
          <a:p>
            <a:pPr algn="ctr">
              <a:buNone/>
            </a:pPr>
            <a:r>
              <a:rPr lang="ru-RU" dirty="0" smtClean="0"/>
              <a:t>Молоток;</a:t>
            </a:r>
          </a:p>
          <a:p>
            <a:pPr algn="ctr">
              <a:buNone/>
            </a:pPr>
            <a:r>
              <a:rPr lang="ru-RU" dirty="0" smtClean="0"/>
              <a:t>Гвоздики;</a:t>
            </a:r>
          </a:p>
          <a:p>
            <a:pPr algn="ctr">
              <a:buNone/>
            </a:pPr>
            <a:r>
              <a:rPr lang="ru-RU" dirty="0" smtClean="0"/>
              <a:t>Картинка с изображением миньона;</a:t>
            </a:r>
            <a:br>
              <a:rPr lang="ru-RU" dirty="0" smtClean="0"/>
            </a:br>
            <a:r>
              <a:rPr lang="ru-RU" dirty="0" smtClean="0"/>
              <a:t>ножницы.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285728"/>
            <a:ext cx="3490048" cy="621578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Приклеиваем картинку на доску</a:t>
            </a:r>
            <a:endParaRPr lang="ru-RU" dirty="0"/>
          </a:p>
        </p:txBody>
      </p:sp>
      <p:pic>
        <p:nvPicPr>
          <p:cNvPr id="5" name="Содержимое 4" descr="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214290"/>
            <a:ext cx="3516400" cy="626272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071678"/>
            <a:ext cx="4281518" cy="405448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По контуру рисунка прибиваем гвоздики</a:t>
            </a:r>
            <a:endParaRPr lang="ru-RU" dirty="0"/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16200000">
            <a:off x="3313820" y="1615346"/>
            <a:ext cx="6389948" cy="35878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857364"/>
            <a:ext cx="4352956" cy="426879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После того как рисунок изобразили гвоздями, убираем лист от доски</a:t>
            </a:r>
            <a:endParaRPr lang="ru-RU" dirty="0"/>
          </a:p>
        </p:txBody>
      </p:sp>
      <p:pic>
        <p:nvPicPr>
          <p:cNvPr id="5" name="Содержимое 4" descr="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5400000">
            <a:off x="3711562" y="1601439"/>
            <a:ext cx="6183818" cy="347209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857364"/>
            <a:ext cx="4281518" cy="426879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И начинаем обматывать нитками</a:t>
            </a:r>
            <a:endParaRPr lang="ru-RU" dirty="0"/>
          </a:p>
        </p:txBody>
      </p:sp>
      <p:pic>
        <p:nvPicPr>
          <p:cNvPr id="5" name="Содержимое 4" descr="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16200000">
            <a:off x="3186333" y="1646672"/>
            <a:ext cx="6532828" cy="36680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000364" y="214290"/>
            <a:ext cx="3439727" cy="612616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Как сменить цвет ниток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8258204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Приступая к наматыванию ниток на гвозди ,первую нить привяжите к первому гвоздику и начинайте работу по наматыванию. Когда необходимо сменить нитку на другой цвет , обязательно завязывайте узелок на гвоздике, закрепляя этим самым сделанный рисунок. Далее проделывайте всё то же самое с новой нитью: узелок в начале работы , узелок в конце. По окончании работы не забудьте аккуратно обрезать и спрятать всё лишнее.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135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Мастер-класс «Миньон» в стиле стринг -арт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Как сменить цвет ниток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«Миньон» в стиле стринг арт</dc:title>
  <dc:creator>user</dc:creator>
  <cp:lastModifiedBy>user</cp:lastModifiedBy>
  <cp:revision>7</cp:revision>
  <dcterms:created xsi:type="dcterms:W3CDTF">2020-04-13T09:15:11Z</dcterms:created>
  <dcterms:modified xsi:type="dcterms:W3CDTF">2020-04-13T10:09:02Z</dcterms:modified>
</cp:coreProperties>
</file>