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C569-C828-4531-B4C1-EB59CA81958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84F2-92F8-4AE2-820B-E71481636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4C569-C828-4531-B4C1-EB59CA81958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484F2-92F8-4AE2-820B-E71481636C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/>
              <a:t>Олень</a:t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В технике «</a:t>
            </a:r>
            <a:r>
              <a:rPr lang="ru-RU" sz="4400" dirty="0" err="1" smtClean="0">
                <a:solidFill>
                  <a:schemeClr val="tx1"/>
                </a:solidFill>
              </a:rPr>
              <a:t>Стринг-Арт</a:t>
            </a:r>
            <a:r>
              <a:rPr lang="ru-RU" sz="4400" dirty="0" smtClean="0">
                <a:solidFill>
                  <a:schemeClr val="tx1"/>
                </a:solidFill>
              </a:rPr>
              <a:t>»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0-3-700x6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49529" r="943"/>
          <a:stretch>
            <a:fillRect/>
          </a:stretch>
        </p:blipFill>
        <p:spPr>
          <a:xfrm>
            <a:off x="642910" y="1571612"/>
            <a:ext cx="8089910" cy="353309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Покрасьте чёрной акриловой краской шляпки гвоздей, используя тонкую жёсткую кисть.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2-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85918" y="1214422"/>
            <a:ext cx="5500726" cy="550072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7-3-700x64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5101" r="10642" b="3664"/>
          <a:stretch>
            <a:fillRect/>
          </a:stretch>
        </p:blipFill>
        <p:spPr>
          <a:xfrm>
            <a:off x="2214546" y="285728"/>
            <a:ext cx="4572032" cy="628654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1714488"/>
            <a:ext cx="7643866" cy="44116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/>
              <a:t>Вам понадобится:</a:t>
            </a:r>
            <a:r>
              <a:rPr lang="ru-RU" dirty="0"/>
              <a:t> деревянная доска 20х30см, гвозди, хлопчатые чёрные нити, акриловые краски чёрного и белого цвета, кисточки, молоток.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472518" cy="178595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Мастер-класс</a:t>
            </a:r>
            <a:br>
              <a:rPr lang="ru-RU" sz="4000" dirty="0"/>
            </a:br>
            <a:r>
              <a:rPr lang="ru-RU" sz="4000" dirty="0"/>
              <a:t>Покрасьте дощечку белой акриловой краской, затем дождитесь высыхания.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8-3-700x602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476" r="51180" b="48103"/>
          <a:stretch>
            <a:fillRect/>
          </a:stretch>
        </p:blipFill>
        <p:spPr>
          <a:xfrm>
            <a:off x="428596" y="2500306"/>
            <a:ext cx="3943320" cy="3571900"/>
          </a:xfrm>
        </p:spPr>
      </p:pic>
      <p:pic>
        <p:nvPicPr>
          <p:cNvPr id="7" name="Содержимое 6" descr="8-3-700x602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53067" b="50636"/>
          <a:stretch>
            <a:fillRect/>
          </a:stretch>
        </p:blipFill>
        <p:spPr>
          <a:xfrm>
            <a:off x="4714876" y="2500306"/>
            <a:ext cx="3967162" cy="358844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Распечатайте шаблон контурного оленя.</a:t>
            </a:r>
          </a:p>
        </p:txBody>
      </p:sp>
      <p:pic>
        <p:nvPicPr>
          <p:cNvPr id="5" name="Содержимое 4" descr="8-3-700x602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49364" r="48702" b="-785"/>
          <a:stretch>
            <a:fillRect/>
          </a:stretch>
        </p:blipFill>
        <p:spPr>
          <a:xfrm>
            <a:off x="1643042" y="1714488"/>
            <a:ext cx="5286412" cy="455725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9048" cy="586900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Приложите шаблон на доску, зафиксируйте его, чтобы он был неподвижен.</a:t>
            </a:r>
            <a:br>
              <a:rPr lang="ru-RU" sz="3600" dirty="0"/>
            </a:br>
            <a:r>
              <a:rPr lang="ru-RU" sz="3600" dirty="0"/>
              <a:t>Возьмите один гвоздь и молоток, затем проделайте лёгкие отверстия под гвозди и снимите шаблон.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8-3-700x602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51180" t="49840"/>
          <a:stretch>
            <a:fillRect/>
          </a:stretch>
        </p:blipFill>
        <p:spPr>
          <a:xfrm>
            <a:off x="4143372" y="785794"/>
            <a:ext cx="4801381" cy="424248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2786058"/>
          </a:xfrm>
        </p:spPr>
        <p:txBody>
          <a:bodyPr>
            <a:normAutofit/>
          </a:bodyPr>
          <a:lstStyle/>
          <a:p>
            <a:r>
              <a:rPr lang="ru-RU" sz="3100" dirty="0"/>
              <a:t>Забейте гвозди в намеченные точки на одинаковую глубину.</a:t>
            </a:r>
            <a:br>
              <a:rPr lang="ru-RU" sz="3100" dirty="0"/>
            </a:br>
            <a:r>
              <a:rPr lang="ru-RU" sz="3100" dirty="0"/>
              <a:t>Обмотайте чёрной ниткой контур оленя и его рогов, как показано на изображении.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9-3-700x603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b="49251"/>
          <a:stretch>
            <a:fillRect/>
          </a:stretch>
        </p:blipFill>
        <p:spPr>
          <a:xfrm>
            <a:off x="214282" y="2357430"/>
            <a:ext cx="8738619" cy="382019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9-3-700x603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1769" t="49282"/>
          <a:stretch>
            <a:fillRect/>
          </a:stretch>
        </p:blipFill>
        <p:spPr>
          <a:xfrm>
            <a:off x="428596" y="1285860"/>
            <a:ext cx="8143277" cy="362184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939916"/>
          </a:xfrm>
        </p:spPr>
        <p:txBody>
          <a:bodyPr>
            <a:noAutofit/>
          </a:bodyPr>
          <a:lstStyle/>
          <a:p>
            <a:r>
              <a:rPr lang="ru-RU" sz="2800" dirty="0"/>
              <a:t>Обмотайте чёрной ниткой внутренней контур оленя, придерживаясь чётких геометрических линий.</a:t>
            </a:r>
            <a:br>
              <a:rPr lang="ru-RU" sz="2800" dirty="0"/>
            </a:br>
            <a:r>
              <a:rPr lang="ru-RU" sz="2800" dirty="0"/>
              <a:t>Обмотайте нос и рога дополнительным слоем ниток.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5" name="Содержимое 4" descr="10-3-700x6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r="-826" b="48408"/>
          <a:stretch>
            <a:fillRect/>
          </a:stretch>
        </p:blipFill>
        <p:spPr>
          <a:xfrm>
            <a:off x="285720" y="2500306"/>
            <a:ext cx="8469689" cy="371477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61</Words>
  <Application>Microsoft Office PowerPoint</Application>
  <PresentationFormat>Экран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Олень </vt:lpstr>
      <vt:lpstr>Слайд 2</vt:lpstr>
      <vt:lpstr>Слайд 3</vt:lpstr>
      <vt:lpstr>Мастер-класс Покрасьте дощечку белой акриловой краской, затем дождитесь высыхания. </vt:lpstr>
      <vt:lpstr>Распечатайте шаблон контурного оленя.</vt:lpstr>
      <vt:lpstr>Приложите шаблон на доску, зафиксируйте его, чтобы он был неподвижен. Возьмите один гвоздь и молоток, затем проделайте лёгкие отверстия под гвозди и снимите шаблон. </vt:lpstr>
      <vt:lpstr>Забейте гвозди в намеченные точки на одинаковую глубину. Обмотайте чёрной ниткой контур оленя и его рогов, как показано на изображении. </vt:lpstr>
      <vt:lpstr>Слайд 8</vt:lpstr>
      <vt:lpstr>Обмотайте чёрной ниткой внутренней контур оленя, придерживаясь чётких геометрических линий. Обмотайте нос и рога дополнительным слоем ниток. </vt:lpstr>
      <vt:lpstr>Слайд 10</vt:lpstr>
      <vt:lpstr>Покрасьте чёрной акриловой краской шляпки гвоздей, используя тонкую жёсткую кисть.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Олень</dc:title>
  <dc:creator>user</dc:creator>
  <cp:lastModifiedBy>user</cp:lastModifiedBy>
  <cp:revision>3</cp:revision>
  <dcterms:created xsi:type="dcterms:W3CDTF">2020-04-21T12:20:59Z</dcterms:created>
  <dcterms:modified xsi:type="dcterms:W3CDTF">2020-04-21T12:41:38Z</dcterms:modified>
</cp:coreProperties>
</file>