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3AE79-507C-4C4F-A43D-C89D919B908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C3226-69CA-4B62-9052-D43E6AA26B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migolki.ru/osnovy/prostye-shemy-po-biseropleteniju-dlja-nachinajushhih-i-detej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omigolki.ru/osnovy/igla-dlja-bisera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/>
              <a:t>Плетём красивую </a:t>
            </a:r>
            <a:r>
              <a:rPr lang="ru-RU" sz="4900" b="1" dirty="0"/>
              <a:t>подвеску из бисера 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86808" cy="578647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400" b="1" dirty="0"/>
              <a:t>Формируем обычный стежок</a:t>
            </a:r>
            <a:br>
              <a:rPr lang="ru-RU" sz="2400" b="1" dirty="0"/>
            </a:br>
            <a:r>
              <a:rPr lang="ru-RU" sz="2400" dirty="0"/>
              <a:t>Наш кулон выполняется обычным стежком. Главное условие – все звенья туго связаны между собой.</a:t>
            </a:r>
            <a:br>
              <a:rPr lang="ru-RU" sz="2400" dirty="0"/>
            </a:br>
            <a:r>
              <a:rPr lang="ru-RU" sz="2400" b="1" dirty="0"/>
              <a:t>Добавляем бисер в конце ряда</a:t>
            </a:r>
            <a:br>
              <a:rPr lang="ru-RU" sz="2400" b="1" dirty="0"/>
            </a:br>
            <a:r>
              <a:rPr lang="ru-RU" sz="2400" dirty="0"/>
              <a:t>В конце любого ряда необходимо добавлять по бисеринке, которая является одновременно первым элементом последующего ряда.</a:t>
            </a:r>
            <a:br>
              <a:rPr lang="ru-RU" sz="2400" dirty="0"/>
            </a:br>
            <a:r>
              <a:rPr lang="ru-RU" sz="2400" b="1" dirty="0"/>
              <a:t> Делаем закрепления</a:t>
            </a:r>
            <a:br>
              <a:rPr lang="ru-RU" sz="2400" b="1" dirty="0"/>
            </a:br>
            <a:r>
              <a:rPr lang="ru-RU" sz="2400" dirty="0"/>
              <a:t>Бисерные ряды лучше всего закреплять капелькой. Иголка в таком случае выходит из 5-й сверху бисерины, на нее нанизывается капелька, которая направляется в 5-ю бусину следующего луча. Двигаться следует по кругу, пока все лучики не будут снабжены сверху этими элементами.</a:t>
            </a:r>
            <a:br>
              <a:rPr lang="ru-RU" sz="2400" dirty="0"/>
            </a:br>
            <a:r>
              <a:rPr lang="ru-RU" sz="2400" dirty="0"/>
              <a:t>Над последней каплей формируем петлю, состоящую из нескольких бисерин. Максимальное число бисерин – 6.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odveska-iz-bisera-6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1196772"/>
            <a:ext cx="8244741" cy="437536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41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Завершаем плетение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142984"/>
            <a:ext cx="3995766" cy="4983179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Заключительный ряд – игла выходит из бисеринки второго ряда. На нее нанизываются: 3 бисеринки – капелька – 3 бисеринки.</a:t>
            </a:r>
          </a:p>
          <a:p>
            <a:pPr fontAlgn="base"/>
            <a:r>
              <a:rPr lang="ru-RU" dirty="0"/>
              <a:t>Иголка отправляется в последующую бисерину второго ряда.</a:t>
            </a:r>
          </a:p>
          <a:p>
            <a:pPr fontAlgn="base"/>
            <a:r>
              <a:rPr lang="ru-RU" dirty="0"/>
              <a:t>Реклама</a:t>
            </a:r>
          </a:p>
          <a:p>
            <a:pPr fontAlgn="base"/>
            <a:r>
              <a:rPr lang="ru-RU" dirty="0"/>
              <a:t>В результате у нас получился кулон в форме яркой и эффектной звезды.</a:t>
            </a:r>
          </a:p>
          <a:p>
            <a:endParaRPr lang="ru-RU" dirty="0"/>
          </a:p>
        </p:txBody>
      </p:sp>
      <p:pic>
        <p:nvPicPr>
          <p:cNvPr id="5" name="Содержимое 4" descr="Podveska-iz-bisera-2.pn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497943" y="2288611"/>
            <a:ext cx="5148774" cy="271464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58204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Крепим </a:t>
            </a:r>
            <a:r>
              <a:rPr lang="ru-RU" dirty="0"/>
              <a:t>цепочку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43890" cy="45434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Цепочка </a:t>
            </a:r>
            <a:r>
              <a:rPr lang="ru-RU" dirty="0"/>
              <a:t>или шнурок продевается в </a:t>
            </a:r>
            <a:r>
              <a:rPr lang="ru-RU" dirty="0" smtClean="0"/>
              <a:t>петлю, сформированную </a:t>
            </a:r>
            <a:r>
              <a:rPr lang="ru-RU" dirty="0"/>
              <a:t>на одном из лучиков. Ее длину можно варьировать по желанию.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38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2976" y="928670"/>
            <a:ext cx="6929963" cy="5197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142984"/>
            <a:ext cx="7429552" cy="464347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/>
              <a:t>Украшения, созданные своими руками,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отличаются </a:t>
            </a:r>
            <a:r>
              <a:rPr lang="ru-RU" sz="3200" dirty="0"/>
              <a:t>уникальностью и особой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энергетикой</a:t>
            </a:r>
            <a:r>
              <a:rPr lang="ru-RU" sz="3200" dirty="0"/>
              <a:t>. Главное – найти занятие,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благодаря </a:t>
            </a:r>
            <a:r>
              <a:rPr lang="ru-RU" sz="3200" dirty="0"/>
              <a:t>которому можно раскрыть свой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потенциал</a:t>
            </a:r>
            <a:r>
              <a:rPr lang="ru-RU" sz="3200" dirty="0"/>
              <a:t>, и получить эстетическое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удовольствие </a:t>
            </a:r>
            <a:r>
              <a:rPr lang="ru-RU" sz="3200" dirty="0"/>
              <a:t>от работы</a:t>
            </a:r>
            <a:r>
              <a:rPr lang="ru-RU" sz="3200" dirty="0" smtClean="0"/>
              <a:t>.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3200" dirty="0"/>
              <a:t>Сегодня мы проведем мастер-класс для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начинающих </a:t>
            </a:r>
            <a:r>
              <a:rPr lang="ru-RU" sz="3200" dirty="0"/>
              <a:t>мастериц по изготовлению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/>
              <a:t>к</a:t>
            </a:r>
            <a:r>
              <a:rPr lang="ru-RU" sz="3200" dirty="0" smtClean="0"/>
              <a:t>улона из </a:t>
            </a:r>
            <a:r>
              <a:rPr lang="ru-RU" sz="3200" dirty="0"/>
              <a:t>бисера.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8072494" cy="448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/>
              <a:t>Как сделать кулон из бисера, если </a:t>
            </a:r>
            <a:r>
              <a:rPr lang="ru-RU" i="1" dirty="0" smtClean="0"/>
              <a:t>нет опыта работы </a:t>
            </a:r>
            <a:r>
              <a:rPr lang="ru-RU" i="1" dirty="0"/>
              <a:t>в этой сфере? Наш </a:t>
            </a:r>
            <a:r>
              <a:rPr lang="ru-RU" i="1" dirty="0" smtClean="0"/>
              <a:t>МК поможет </a:t>
            </a:r>
            <a:r>
              <a:rPr lang="ru-RU" i="1" dirty="0"/>
              <a:t>создать кулон из бисера </a:t>
            </a:r>
            <a:r>
              <a:rPr lang="ru-RU" i="1" dirty="0" smtClean="0"/>
              <a:t> по</a:t>
            </a:r>
          </a:p>
          <a:p>
            <a:pPr algn="ctr">
              <a:buNone/>
            </a:pPr>
            <a:r>
              <a:rPr lang="ru-RU" i="1" dirty="0"/>
              <a:t> </a:t>
            </a:r>
            <a:r>
              <a:rPr lang="ru-RU" i="1" dirty="0">
                <a:hlinkClick r:id="rId2"/>
              </a:rPr>
              <a:t>упрощенной схеме</a:t>
            </a:r>
            <a:r>
              <a:rPr lang="ru-RU" i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329642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Инструменты </a:t>
            </a:r>
            <a:r>
              <a:rPr lang="ru-RU" dirty="0"/>
              <a:t>и материалы для работы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14480" y="2357430"/>
            <a:ext cx="7072362" cy="4214842"/>
          </a:xfrm>
        </p:spPr>
        <p:txBody>
          <a:bodyPr>
            <a:normAutofit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стеклярус </a:t>
            </a:r>
            <a:r>
              <a:rPr lang="ru-RU" dirty="0"/>
              <a:t>9 мм;</a:t>
            </a:r>
          </a:p>
          <a:p>
            <a:pPr fontAlgn="base"/>
            <a:r>
              <a:rPr lang="ru-RU" dirty="0"/>
              <a:t>бусины овальной формы (размер 3 на 7);</a:t>
            </a:r>
          </a:p>
          <a:p>
            <a:pPr fontAlgn="base"/>
            <a:r>
              <a:rPr lang="ru-RU" dirty="0"/>
              <a:t>бисерные капельки – 3 размера;</a:t>
            </a:r>
          </a:p>
          <a:p>
            <a:pPr fontAlgn="base"/>
            <a:r>
              <a:rPr lang="ru-RU" dirty="0"/>
              <a:t>бисер № 15;</a:t>
            </a:r>
          </a:p>
          <a:p>
            <a:pPr fontAlgn="base"/>
            <a:r>
              <a:rPr lang="ru-RU" dirty="0"/>
              <a:t>леска, нить и игла.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6766" cy="1785950"/>
          </a:xfrm>
        </p:spPr>
        <p:txBody>
          <a:bodyPr>
            <a:noAutofit/>
          </a:bodyPr>
          <a:lstStyle/>
          <a:p>
            <a:r>
              <a:rPr lang="ru-RU" sz="2800" dirty="0"/>
              <a:t>Выбирайте для работы только качественные вещи, тогда и результат будет лучше, и больше можно получить удовольствия от процесса.</a:t>
            </a:r>
          </a:p>
        </p:txBody>
      </p:sp>
      <p:pic>
        <p:nvPicPr>
          <p:cNvPr id="5" name="Содержимое 4" descr="Podveska-iz-bisera-21-e1565852728238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480" y="2786058"/>
            <a:ext cx="5786478" cy="386066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58204" cy="2714644"/>
          </a:xfrm>
        </p:spPr>
        <p:txBody>
          <a:bodyPr>
            <a:normAutofit/>
          </a:bodyPr>
          <a:lstStyle/>
          <a:p>
            <a:r>
              <a:rPr lang="ru-RU" dirty="0"/>
              <a:t>Плетем первый ряд кулона из бисера и бусин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329642" cy="2643206"/>
          </a:xfrm>
        </p:spPr>
        <p:txBody>
          <a:bodyPr>
            <a:noAutofit/>
          </a:bodyPr>
          <a:lstStyle/>
          <a:p>
            <a:pPr fontAlgn="base"/>
            <a:r>
              <a:rPr lang="ru-RU" sz="2800" dirty="0"/>
              <a:t>Берем 6 штук овальных бусин гладкой либо граненой текстуры, нанизываем их и отправляем в конец лески. Связываем леску между собой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b="1" dirty="0"/>
              <a:t> Делаем увеличение</a:t>
            </a:r>
            <a:br>
              <a:rPr lang="ru-RU" sz="2800" b="1" dirty="0"/>
            </a:br>
            <a:r>
              <a:rPr lang="ru-RU" sz="2800" dirty="0"/>
              <a:t>Вставляем между бусин, сомкнутых в круг, бисер – 3 мм. Это будет второй ряд.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Содержимое 4" descr="Podveska-iz-bisera-5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3929066"/>
            <a:ext cx="8384100" cy="269425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2500330"/>
          </a:xfrm>
        </p:spPr>
        <p:txBody>
          <a:bodyPr>
            <a:noAutofit/>
          </a:bodyPr>
          <a:lstStyle/>
          <a:p>
            <a:r>
              <a:rPr lang="ru-RU" sz="2800" dirty="0"/>
              <a:t>Третий ряд состоит из бисерины предыдущего ряда, стекляруса, капельки и еще одного стекляруса. Последний элемент отправляем в бисерину 2 ряда. Получились лучики, которые формируются по кругу.</a:t>
            </a:r>
          </a:p>
        </p:txBody>
      </p:sp>
      <p:pic>
        <p:nvPicPr>
          <p:cNvPr id="5" name="Содержимое 4" descr="Podveska-iz-bisera-18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3214686"/>
            <a:ext cx="6829444" cy="344921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01056" cy="928694"/>
          </a:xfrm>
        </p:spPr>
        <p:txBody>
          <a:bodyPr>
            <a:noAutofit/>
          </a:bodyPr>
          <a:lstStyle/>
          <a:p>
            <a:r>
              <a:rPr lang="ru-RU" sz="3200" dirty="0"/>
              <a:t>Оформляем лучики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071546"/>
            <a:ext cx="4071966" cy="5429288"/>
          </a:xfrm>
        </p:spPr>
        <p:txBody>
          <a:bodyPr>
            <a:normAutofit fontScale="92500"/>
          </a:bodyPr>
          <a:lstStyle/>
          <a:p>
            <a:r>
              <a:rPr lang="ru-RU" dirty="0"/>
              <a:t> </a:t>
            </a:r>
            <a:r>
              <a:rPr lang="ru-RU" dirty="0" smtClean="0"/>
              <a:t>4 ряд </a:t>
            </a:r>
            <a:r>
              <a:rPr lang="ru-RU" dirty="0"/>
              <a:t>– оформляем лучи. Нить выходит из нижней точки стекляруса. На нее нанизываем 9 бисерин, которые отправляются в тот же стеклярус с обратной стороны. Дальше </a:t>
            </a:r>
            <a:r>
              <a:rPr lang="ru-RU" dirty="0">
                <a:hlinkClick r:id="rId2"/>
              </a:rPr>
              <a:t>игла</a:t>
            </a:r>
            <a:r>
              <a:rPr lang="ru-RU" dirty="0"/>
              <a:t> отправляется в соседний стеклярус, который оформляется по аналогичной схеме.</a:t>
            </a:r>
          </a:p>
        </p:txBody>
      </p:sp>
      <p:pic>
        <p:nvPicPr>
          <p:cNvPr id="5" name="Содержимое 4" descr="Podveska-iz-bisera-3.pn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98" b="9193"/>
          <a:stretch>
            <a:fillRect/>
          </a:stretch>
        </p:blipFill>
        <p:spPr>
          <a:xfrm rot="5400000">
            <a:off x="4177278" y="2252086"/>
            <a:ext cx="5183789" cy="296558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256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Плетём красивую подвеску из бисера  </vt:lpstr>
      <vt:lpstr>Презентация PowerPoint</vt:lpstr>
      <vt:lpstr>Презентация PowerPoint</vt:lpstr>
      <vt:lpstr> Инструменты и материалы для работы </vt:lpstr>
      <vt:lpstr>Выбирайте для работы только качественные вещи, тогда и результат будет лучше, и больше можно получить удовольствия от процесса.</vt:lpstr>
      <vt:lpstr>Плетем первый ряд кулона из бисера и бусин </vt:lpstr>
      <vt:lpstr>Берем 6 штук овальных бусин гладкой либо граненой текстуры, нанизываем их и отправляем в конец лески. Связываем леску между собой.  Делаем увеличение Вставляем между бусин, сомкнутых в круг, бисер – 3 мм. Это будет второй ряд. </vt:lpstr>
      <vt:lpstr>Третий ряд состоит из бисерины предыдущего ряда, стекляруса, капельки и еще одного стекляруса. Последний элемент отправляем в бисерину 2 ряда. Получились лучики, которые формируются по кругу.</vt:lpstr>
      <vt:lpstr>Оформляем лучики </vt:lpstr>
      <vt:lpstr>Формируем обычный стежок Наш кулон выполняется обычным стежком. Главное условие – все звенья туго связаны между собой. Добавляем бисер в конце ряда В конце любого ряда необходимо добавлять по бисеринке, которая является одновременно первым элементом последующего ряда.  Делаем закрепления Бисерные ряды лучше всего закреплять капелькой. Иголка в таком случае выходит из 5-й сверху бисерины, на нее нанизывается капелька, которая направляется в 5-ю бусину следующего луча. Двигаться следует по кругу, пока все лучики не будут снабжены сверху этими элементами. Над последней каплей формируем петлю, состоящую из нескольких бисерин. Максимальное число бисерин – 6. </vt:lpstr>
      <vt:lpstr>Презентация PowerPoint</vt:lpstr>
      <vt:lpstr>Завершаем плетение </vt:lpstr>
      <vt:lpstr> Крепим цепочку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красивую подвеску из бисера</dc:title>
  <dc:creator>user</dc:creator>
  <cp:lastModifiedBy>Admin</cp:lastModifiedBy>
  <cp:revision>6</cp:revision>
  <dcterms:created xsi:type="dcterms:W3CDTF">2020-04-07T11:49:15Z</dcterms:created>
  <dcterms:modified xsi:type="dcterms:W3CDTF">2020-10-29T08:51:28Z</dcterms:modified>
</cp:coreProperties>
</file>