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F612-3D9B-44FA-BEDF-3B1BE1103186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2D2B-A7E3-4991-A412-2628933048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F612-3D9B-44FA-BEDF-3B1BE1103186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2D2B-A7E3-4991-A412-2628933048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F612-3D9B-44FA-BEDF-3B1BE1103186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2D2B-A7E3-4991-A412-2628933048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F612-3D9B-44FA-BEDF-3B1BE1103186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2D2B-A7E3-4991-A412-2628933048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F612-3D9B-44FA-BEDF-3B1BE1103186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2D2B-A7E3-4991-A412-2628933048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F612-3D9B-44FA-BEDF-3B1BE1103186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2D2B-A7E3-4991-A412-2628933048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F612-3D9B-44FA-BEDF-3B1BE1103186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2D2B-A7E3-4991-A412-2628933048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F612-3D9B-44FA-BEDF-3B1BE1103186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2D2B-A7E3-4991-A412-2628933048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F612-3D9B-44FA-BEDF-3B1BE1103186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2D2B-A7E3-4991-A412-2628933048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F612-3D9B-44FA-BEDF-3B1BE1103186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2D2B-A7E3-4991-A412-2628933048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F612-3D9B-44FA-BEDF-3B1BE1103186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2D2B-A7E3-4991-A412-2628933048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2F612-3D9B-44FA-BEDF-3B1BE1103186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32D2B-A7E3-4991-A412-26289330489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unname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9263063" cy="6947297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2020-04-21T09:16:38Z</dcterms:created>
  <dcterms:modified xsi:type="dcterms:W3CDTF">2020-04-21T09:17:55Z</dcterms:modified>
</cp:coreProperties>
</file>