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BE842-7314-4F3F-B4DC-7689A9DCDF5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7E396-ACF0-4C06-B987-B5201FB302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1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999" y="1"/>
            <a:ext cx="9099001" cy="682425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2020-04-22T08:33:58Z</dcterms:created>
  <dcterms:modified xsi:type="dcterms:W3CDTF">2020-04-22T08:35:27Z</dcterms:modified>
</cp:coreProperties>
</file>