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FC8F-B3B4-45EB-920A-F3DC52640D36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20B0-C2F1-419B-9718-A6CFD0BC6B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FC8F-B3B4-45EB-920A-F3DC52640D36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20B0-C2F1-419B-9718-A6CFD0BC6B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FC8F-B3B4-45EB-920A-F3DC52640D36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20B0-C2F1-419B-9718-A6CFD0BC6B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FC8F-B3B4-45EB-920A-F3DC52640D36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20B0-C2F1-419B-9718-A6CFD0BC6B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FC8F-B3B4-45EB-920A-F3DC52640D36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20B0-C2F1-419B-9718-A6CFD0BC6B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FC8F-B3B4-45EB-920A-F3DC52640D36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20B0-C2F1-419B-9718-A6CFD0BC6B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FC8F-B3B4-45EB-920A-F3DC52640D36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20B0-C2F1-419B-9718-A6CFD0BC6B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FC8F-B3B4-45EB-920A-F3DC52640D36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20B0-C2F1-419B-9718-A6CFD0BC6B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FC8F-B3B4-45EB-920A-F3DC52640D36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20B0-C2F1-419B-9718-A6CFD0BC6B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FC8F-B3B4-45EB-920A-F3DC52640D36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20B0-C2F1-419B-9718-A6CFD0BC6B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FC8F-B3B4-45EB-920A-F3DC52640D36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20B0-C2F1-419B-9718-A6CFD0BC6B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AFC8F-B3B4-45EB-920A-F3DC52640D36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520B0-C2F1-419B-9718-A6CFD0BC6B7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u="sng" dirty="0" smtClean="0">
                <a:solidFill>
                  <a:srgbClr val="FF0000"/>
                </a:solidFill>
              </a:rPr>
              <a:t>Техника безопасности при работе </a:t>
            </a:r>
          </a:p>
          <a:p>
            <a:pPr algn="ctr">
              <a:buNone/>
            </a:pPr>
            <a:r>
              <a:rPr lang="ru-RU" u="sng" dirty="0" smtClean="0">
                <a:solidFill>
                  <a:srgbClr val="FF0000"/>
                </a:solidFill>
              </a:rPr>
              <a:t>с молотком:</a:t>
            </a:r>
          </a:p>
          <a:p>
            <a:pPr algn="ctr">
              <a:buNone/>
            </a:pPr>
            <a:endParaRPr lang="ru-RU" u="sng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ru-RU" dirty="0" smtClean="0"/>
              <a:t>Работать можно только исправным инструментом, использовать его надо строго по назначению.</a:t>
            </a:r>
          </a:p>
          <a:p>
            <a:pPr marL="514350" indent="-514350">
              <a:buAutoNum type="arabicPeriod"/>
            </a:pPr>
            <a:r>
              <a:rPr lang="ru-RU" dirty="0"/>
              <a:t> </a:t>
            </a:r>
            <a:r>
              <a:rPr lang="ru-RU" dirty="0" smtClean="0"/>
              <a:t>Молоток при работе надо держать на расстоянии 20-30мм. ( 2-3 пальца) от свободного конца ручки.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Нельзя оставлять молоток на краю стола.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Нельзя стоять за спиной человека, работающего молотком.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55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2020-04-20T11:00:48Z</dcterms:created>
  <dcterms:modified xsi:type="dcterms:W3CDTF">2020-04-20T11:07:19Z</dcterms:modified>
</cp:coreProperties>
</file>