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3EF1-C208-47AB-B7A7-D9E641120BD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589C-8D07-4F91-9CE8-E3F374B16E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-65875"/>
            <a:ext cx="9144000" cy="685800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2020-04-22T12:34:59Z</dcterms:created>
  <dcterms:modified xsi:type="dcterms:W3CDTF">2020-04-22T12:37:13Z</dcterms:modified>
</cp:coreProperties>
</file>