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77A72-A890-42DF-86BC-5EC0442B3B8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0E11-2371-4C2D-BB24-9F44A0897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929718" cy="3429024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Техника параллельного плетения бисером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«</a:t>
            </a:r>
            <a:r>
              <a:rPr lang="ru-RU" sz="6600" dirty="0" smtClean="0"/>
              <a:t>Самовар»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Материалы и инструменты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*</a:t>
            </a:r>
            <a:r>
              <a:rPr lang="ru-RU" sz="3600" dirty="0" smtClean="0"/>
              <a:t>Бисер ( на ваш выбор крупный или мелкий)</a:t>
            </a:r>
          </a:p>
          <a:p>
            <a:pPr>
              <a:buNone/>
            </a:pPr>
            <a:r>
              <a:rPr lang="ru-RU" sz="3600" dirty="0" smtClean="0"/>
              <a:t>*Проволока для бисера 120 см.</a:t>
            </a:r>
          </a:p>
          <a:p>
            <a:pPr>
              <a:buNone/>
            </a:pPr>
            <a:r>
              <a:rPr lang="ru-RU" sz="3600" dirty="0" smtClean="0"/>
              <a:t>(для крупного – 4 мм. ,для мелкого – 3 мм.)</a:t>
            </a:r>
          </a:p>
          <a:p>
            <a:pPr>
              <a:buNone/>
            </a:pPr>
            <a:r>
              <a:rPr lang="ru-RU" sz="3600" dirty="0" smtClean="0"/>
              <a:t> *Ножницы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9690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Правила по технике безопасности при работе с </a:t>
            </a:r>
            <a:r>
              <a:rPr lang="ru-RU" sz="3200" dirty="0" smtClean="0"/>
              <a:t>проволокой </a:t>
            </a:r>
            <a:r>
              <a:rPr lang="ru-RU" sz="3200" dirty="0"/>
              <a:t>и бисером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8572560" cy="5429288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/>
              <a:t>Во время работы с медной проволокой необходимо помнить, что:</a:t>
            </a:r>
          </a:p>
          <a:p>
            <a:r>
              <a:rPr lang="ru-RU" sz="3600" dirty="0"/>
              <a:t>- проволока, это металл, хотя и мягкий;</a:t>
            </a:r>
          </a:p>
          <a:p>
            <a:r>
              <a:rPr lang="ru-RU" sz="3600" dirty="0"/>
              <a:t>- во время работы концы проволоки направляются вниз, чтобы не уколоть соседа;</a:t>
            </a:r>
          </a:p>
          <a:p>
            <a:r>
              <a:rPr lang="ru-RU" sz="3600" dirty="0"/>
              <a:t>- нельзя наклоняться низко в момент обрезания концов проволоки, концы проволоки придерживаются;</a:t>
            </a:r>
          </a:p>
          <a:p>
            <a:r>
              <a:rPr lang="ru-RU" sz="3600" dirty="0"/>
              <a:t>- нельзя брать проволоку в рот;</a:t>
            </a:r>
          </a:p>
          <a:p>
            <a:r>
              <a:rPr lang="ru-RU" sz="3600" dirty="0"/>
              <a:t>- прочность проволоки зависит от ее толщины, поэтому при натяжении это необходимо учитывать и «чувствовать» этот материал.</a:t>
            </a:r>
          </a:p>
          <a:p>
            <a:r>
              <a:rPr lang="ru-RU" sz="3600" dirty="0"/>
              <a:t>Необходимо избегать дефектов проволоки:</a:t>
            </a:r>
          </a:p>
          <a:p>
            <a:r>
              <a:rPr lang="ru-RU" sz="3600" dirty="0"/>
              <a:t>- Сильное и многократное перегибание проволоки. При появлении петли необходимо ее разогнуть </a:t>
            </a:r>
          </a:p>
          <a:p>
            <a:r>
              <a:rPr lang="ru-RU" sz="3600" dirty="0"/>
              <a:t>Нельзя брать бисер в рот и им кидаться.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40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Напоминалка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071966" cy="5572164"/>
          </a:xfrm>
        </p:spPr>
        <p:txBody>
          <a:bodyPr>
            <a:normAutofit/>
          </a:bodyPr>
          <a:lstStyle/>
          <a:p>
            <a:r>
              <a:rPr lang="ru-RU" dirty="0"/>
              <a:t>Техника параллельного плетения заключается в том, что мы пропускаем проволоку навстречу </a:t>
            </a:r>
            <a:r>
              <a:rPr lang="ru-RU" dirty="0" smtClean="0"/>
              <a:t>друг </a:t>
            </a:r>
            <a:r>
              <a:rPr lang="ru-RU" dirty="0"/>
              <a:t>другу, по схеме. </a:t>
            </a:r>
            <a:endParaRPr lang="ru-RU" dirty="0" smtClean="0"/>
          </a:p>
          <a:p>
            <a:r>
              <a:rPr lang="ru-RU" dirty="0"/>
              <a:t>Для примера набираем на проволоку бисеринки 1-ого и 2-ого ряда, в общем счёте 3 </a:t>
            </a:r>
            <a:r>
              <a:rPr lang="ru-RU" dirty="0" smtClean="0"/>
              <a:t>бисерины.</a:t>
            </a:r>
            <a:endParaRPr lang="ru-RU" dirty="0"/>
          </a:p>
        </p:txBody>
      </p:sp>
      <p:pic>
        <p:nvPicPr>
          <p:cNvPr id="5" name="Содержимое 4" descr="parallelnoe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2081" b="24910"/>
          <a:stretch>
            <a:fillRect/>
          </a:stretch>
        </p:blipFill>
        <p:spPr>
          <a:xfrm>
            <a:off x="4429124" y="1428736"/>
            <a:ext cx="4545419" cy="2500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281518" cy="5197493"/>
          </a:xfrm>
        </p:spPr>
        <p:txBody>
          <a:bodyPr/>
          <a:lstStyle/>
          <a:p>
            <a:r>
              <a:rPr lang="ru-RU" dirty="0"/>
              <a:t>Затем берём один конец проволоки и пропускаем его через  2  бисеринки, на встречу другому. Во время плетения, концы проволоки надо направлять друг на друга </a:t>
            </a:r>
          </a:p>
        </p:txBody>
      </p:sp>
      <p:pic>
        <p:nvPicPr>
          <p:cNvPr id="5" name="Содержимое 4" descr="parallelnoe_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2323" b="22526"/>
          <a:stretch>
            <a:fillRect/>
          </a:stretch>
        </p:blipFill>
        <p:spPr>
          <a:xfrm>
            <a:off x="4357686" y="1142984"/>
            <a:ext cx="4457707" cy="34290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495800" cy="5054617"/>
          </a:xfrm>
        </p:spPr>
        <p:txBody>
          <a:bodyPr/>
          <a:lstStyle/>
          <a:p>
            <a:r>
              <a:rPr lang="ru-RU" dirty="0"/>
              <a:t>Теперь наберем на одну из проволочек бисеринки 3-го ряда и снова протянем сквозь них второй конец проволоки </a:t>
            </a:r>
          </a:p>
        </p:txBody>
      </p:sp>
      <p:pic>
        <p:nvPicPr>
          <p:cNvPr id="5" name="Содержимое 4" descr="parallelnoe_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5982" b="18804"/>
          <a:stretch>
            <a:fillRect/>
          </a:stretch>
        </p:blipFill>
        <p:spPr>
          <a:xfrm>
            <a:off x="4500562" y="1000108"/>
            <a:ext cx="4359985" cy="3599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643998" cy="4143404"/>
          </a:xfrm>
        </p:spPr>
        <p:txBody>
          <a:bodyPr>
            <a:normAutofit/>
          </a:bodyPr>
          <a:lstStyle/>
          <a:p>
            <a:r>
              <a:rPr lang="ru-RU" sz="4000" dirty="0"/>
              <a:t>Продолжаем плести  столько рядов, сколько нужно по схеме. Когда закончите последний ряд изделия, концы проволоки необходимо крепко скрутить,  что бы изделие не рассыпалось.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Схема</a:t>
            </a:r>
            <a:endParaRPr lang="ru-RU" dirty="0"/>
          </a:p>
        </p:txBody>
      </p:sp>
      <p:pic>
        <p:nvPicPr>
          <p:cNvPr id="7" name="Содержимое 6" descr="hello_html_m3451c48f.pn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12721" r="-223"/>
          <a:stretch>
            <a:fillRect/>
          </a:stretch>
        </p:blipFill>
        <p:spPr>
          <a:xfrm>
            <a:off x="1357290" y="714356"/>
            <a:ext cx="6345424" cy="59031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Техника параллельного плетения бисером  «Самовар»  </vt:lpstr>
      <vt:lpstr>Материалы и инструменты</vt:lpstr>
      <vt:lpstr>Правила по технике безопасности при работе с проволокой и бисером</vt:lpstr>
      <vt:lpstr>Напоминалка</vt:lpstr>
      <vt:lpstr>Слайд 5</vt:lpstr>
      <vt:lpstr>Слайд 6</vt:lpstr>
      <vt:lpstr>Продолжаем плести  столько рядов, сколько нужно по схеме. Когда закончите последний ряд изделия, концы проволоки необходимо крепко скрутить,  что бы изделие не рассыпалось.</vt:lpstr>
      <vt:lpstr>Схема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Плетение из бисера «Самовар»</dc:title>
  <dc:creator>user</dc:creator>
  <cp:lastModifiedBy>user</cp:lastModifiedBy>
  <cp:revision>5</cp:revision>
  <dcterms:created xsi:type="dcterms:W3CDTF">2020-04-06T16:20:48Z</dcterms:created>
  <dcterms:modified xsi:type="dcterms:W3CDTF">2020-04-07T06:50:50Z</dcterms:modified>
</cp:coreProperties>
</file>