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6" r:id="rId5"/>
    <p:sldId id="260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62" autoAdjust="0"/>
    <p:restoredTop sz="94660"/>
  </p:normalViewPr>
  <p:slideViewPr>
    <p:cSldViewPr>
      <p:cViewPr varScale="1">
        <p:scale>
          <a:sx n="68" d="100"/>
          <a:sy n="6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2565-0AB8-4E5F-BEA3-EF23228815F4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13A4E-1D4E-4A46-AB2E-06C144DDC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46CC89-443D-449A-936C-2ACBA283E2FD}" type="datetimeFigureOut">
              <a:rPr lang="ru-RU" smtClean="0"/>
              <a:pPr/>
              <a:t>19.07.2020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E96E9-282B-4A8F-9E0F-F236BCF26F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000100" y="1857364"/>
            <a:ext cx="7215238" cy="3643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Тест- тренажер «Цветовой круг» </a:t>
            </a:r>
          </a:p>
        </p:txBody>
      </p:sp>
      <p:sp>
        <p:nvSpPr>
          <p:cNvPr id="4" name="Рисунок 3"/>
          <p:cNvSpPr>
            <a:spLocks noGrp="1"/>
          </p:cNvSpPr>
          <p:nvPr/>
        </p:nvSpPr>
        <p:spPr>
          <a:xfrm flipV="1">
            <a:off x="4572000" y="4429132"/>
            <a:ext cx="4175938" cy="1449408"/>
          </a:xfrm>
          <a:prstGeom prst="rect">
            <a:avLst/>
          </a:prstGeom>
        </p:spPr>
      </p:sp>
      <p:sp>
        <p:nvSpPr>
          <p:cNvPr id="5" name="Рисунок 3"/>
          <p:cNvSpPr>
            <a:spLocks noGrp="1"/>
          </p:cNvSpPr>
          <p:nvPr/>
        </p:nvSpPr>
        <p:spPr>
          <a:xfrm flipV="1">
            <a:off x="4500562" y="4786322"/>
            <a:ext cx="3675872" cy="1092217"/>
          </a:xfrm>
          <a:prstGeom prst="rect">
            <a:avLst/>
          </a:prstGeom>
        </p:spPr>
      </p:sp>
      <p:sp>
        <p:nvSpPr>
          <p:cNvPr id="6" name="Рисунок 3"/>
          <p:cNvSpPr>
            <a:spLocks noGrp="1"/>
          </p:cNvSpPr>
          <p:nvPr/>
        </p:nvSpPr>
        <p:spPr>
          <a:xfrm rot="10800000" flipV="1">
            <a:off x="5643570" y="5000636"/>
            <a:ext cx="493696" cy="327047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Цвет, который может быть как теплым, так и холодным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синий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оранжевый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красный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г) зеленый</a:t>
            </a: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желтый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Назовите основные цвета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ru-RU" sz="3600" b="1" u="sng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желтый, зеленый, красный     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б) красный, синий, зеленый       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желтый, красный, синий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Какие цвета относятся к теплым?</a:t>
            </a:r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71678"/>
            <a:ext cx="8229600" cy="4395798"/>
          </a:xfrm>
        </p:spPr>
        <p:txBody>
          <a:bodyPr>
            <a:normAutofit/>
          </a:bodyPr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белый, оранжевый    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б) желтый, красный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синий, фиолетовый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3.Цвета, которые нельзя получить смешиванием, называются</a:t>
            </a:r>
            <a:r>
              <a:rPr lang="ru-RU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00372"/>
            <a:ext cx="7872442" cy="3174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глухими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основными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звонкими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Какие цвета относятся к холодным?</a:t>
            </a:r>
            <a:r>
              <a:rPr lang="ru-RU" sz="5400" b="1" i="1" u="sng" dirty="0" smtClean="0">
                <a:solidFill>
                  <a:srgbClr val="FF0000"/>
                </a:solidFill>
              </a:rPr>
              <a:t/>
            </a:r>
            <a:br>
              <a:rPr lang="ru-RU" sz="5400" b="1" i="1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643182"/>
            <a:ext cx="8229600" cy="38176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синий, зеленый     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голубой, черный    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фиолетовый, коричневый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Выберите пары контрастных цветов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красный- синий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желтый-оранжевый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зеленый- красный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Какой из цветов радуги не является основным или вторичным?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429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красный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оранжевый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желтый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г) зеленый</a:t>
            </a: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е) синий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ж) фиолетовый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Где в цветовом круге располагаются контрастные цвета?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рядом</a:t>
            </a:r>
          </a:p>
          <a:p>
            <a:pPr>
              <a:buNone/>
            </a:pPr>
            <a:r>
              <a:rPr lang="ru-RU" sz="3600" b="1" dirty="0" smtClean="0"/>
              <a:t>б) напротив</a:t>
            </a:r>
          </a:p>
          <a:p>
            <a:pPr>
              <a:buNone/>
            </a:pPr>
            <a:r>
              <a:rPr lang="ru-RU" sz="3600" b="1" dirty="0" smtClean="0"/>
              <a:t>в) через один цвет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Чтобы получить зеленый цвет, нужно смешать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а) хроматический и ахроматический цвета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основной и хроматический цвета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основной и ахроматический цвета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г) два основных цвета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23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227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1. Назовите основные цвета </vt:lpstr>
      <vt:lpstr>2. Какие цвета относятся к теплым? </vt:lpstr>
      <vt:lpstr>3.Цвета, которые нельзя получить смешиванием, называются  </vt:lpstr>
      <vt:lpstr>4. Какие цвета относятся к холодным? </vt:lpstr>
      <vt:lpstr>6. Выберите пары контрастных цветов</vt:lpstr>
      <vt:lpstr>7. Какой из цветов радуги не является основным или вторичным?</vt:lpstr>
      <vt:lpstr>8. Где в цветовом круге располагаются контрастные цвета?</vt:lpstr>
      <vt:lpstr>9. Чтобы получить зеленый цвет, нужно смешать </vt:lpstr>
      <vt:lpstr>10. Цвет, который может быть как теплым, так и холодным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</dc:title>
  <dc:creator>лана</dc:creator>
  <cp:lastModifiedBy>user</cp:lastModifiedBy>
  <cp:revision>19</cp:revision>
  <dcterms:created xsi:type="dcterms:W3CDTF">2010-10-27T15:19:14Z</dcterms:created>
  <dcterms:modified xsi:type="dcterms:W3CDTF">2020-07-19T08:49:12Z</dcterms:modified>
</cp:coreProperties>
</file>