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B820-5583-42C6-A771-C8C161B3026A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42D4-0EA3-4EAA-8C45-BF08A6173B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B820-5583-42C6-A771-C8C161B3026A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42D4-0EA3-4EAA-8C45-BF08A6173B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B820-5583-42C6-A771-C8C161B3026A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42D4-0EA3-4EAA-8C45-BF08A6173B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B820-5583-42C6-A771-C8C161B3026A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42D4-0EA3-4EAA-8C45-BF08A6173B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B820-5583-42C6-A771-C8C161B3026A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42D4-0EA3-4EAA-8C45-BF08A6173B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B820-5583-42C6-A771-C8C161B3026A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42D4-0EA3-4EAA-8C45-BF08A6173B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B820-5583-42C6-A771-C8C161B3026A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42D4-0EA3-4EAA-8C45-BF08A6173B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B820-5583-42C6-A771-C8C161B3026A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42D4-0EA3-4EAA-8C45-BF08A6173B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B820-5583-42C6-A771-C8C161B3026A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42D4-0EA3-4EAA-8C45-BF08A6173B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B820-5583-42C6-A771-C8C161B3026A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42D4-0EA3-4EAA-8C45-BF08A6173B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B820-5583-42C6-A771-C8C161B3026A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42D4-0EA3-4EAA-8C45-BF08A6173B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AB820-5583-42C6-A771-C8C161B3026A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442D4-0EA3-4EAA-8C45-BF08A6173B8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929618" cy="92869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5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5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5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Веточка </a:t>
            </a:r>
            <a:r>
              <a:rPr lang="ru-RU" sz="54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вербы из бисера</a:t>
            </a:r>
            <a:br>
              <a:rPr lang="ru-RU" sz="54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54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4fa4b4_wmark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000100" y="500042"/>
            <a:ext cx="6643734" cy="498280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328982" cy="529750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Прикрепить «котиков» к веточке.</a:t>
            </a:r>
            <a:endParaRPr lang="ru-RU" sz="3200" dirty="0"/>
          </a:p>
        </p:txBody>
      </p:sp>
      <p:pic>
        <p:nvPicPr>
          <p:cNvPr id="5" name="Содержимое 4" descr="verbaisbisera1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714744" y="142852"/>
            <a:ext cx="4786346" cy="638179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7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7615262" cy="5054617"/>
          </a:xfrm>
        </p:spPr>
        <p:txBody>
          <a:bodyPr>
            <a:normAutofit/>
          </a:bodyPr>
          <a:lstStyle/>
          <a:p>
            <a:r>
              <a:rPr lang="ru-RU" dirty="0"/>
              <a:t>Верба из бисера – это замечательный подарок к празднику, и вы можете его сплести своими руками. Ветка вербы из бисера оживит интерьер после зимы, даст ощущение прихода ранней весны и станет необычным декором. Это одна из простых поделок в технике бисерной флористике и ее легко </a:t>
            </a:r>
            <a:r>
              <a:rPr lang="ru-RU" dirty="0" smtClean="0"/>
              <a:t>сделать. </a:t>
            </a:r>
            <a:r>
              <a:rPr lang="ru-RU" dirty="0"/>
              <a:t>В этом мастер-классе с подробными пошаговыми </a:t>
            </a:r>
            <a:r>
              <a:rPr lang="ru-RU" dirty="0" smtClean="0"/>
              <a:t>инструкциями и фото  расскажу, </a:t>
            </a:r>
            <a:r>
              <a:rPr lang="ru-RU" dirty="0"/>
              <a:t>как просто и быстро сплести веточки вербы даже начинающим.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785794"/>
            <a:ext cx="7901014" cy="5340369"/>
          </a:xfrm>
        </p:spPr>
        <p:txBody>
          <a:bodyPr>
            <a:normAutofit/>
          </a:bodyPr>
          <a:lstStyle/>
          <a:p>
            <a:r>
              <a:rPr lang="ru-RU" b="1" dirty="0"/>
              <a:t>Для создания изделия потребуется:</a:t>
            </a:r>
            <a:endParaRPr lang="ru-RU" dirty="0"/>
          </a:p>
          <a:p>
            <a:r>
              <a:rPr lang="ru-RU" dirty="0"/>
              <a:t>бисерная проволока;</a:t>
            </a:r>
          </a:p>
          <a:p>
            <a:r>
              <a:rPr lang="ru-RU" dirty="0" err="1"/>
              <a:t>синтепон</a:t>
            </a:r>
            <a:r>
              <a:rPr lang="ru-RU" dirty="0"/>
              <a:t> (можно вату);</a:t>
            </a:r>
          </a:p>
          <a:p>
            <a:r>
              <a:rPr lang="ru-RU" dirty="0"/>
              <a:t>бисер белый;</a:t>
            </a:r>
          </a:p>
          <a:p>
            <a:r>
              <a:rPr lang="ru-RU" dirty="0"/>
              <a:t>нить мулине или флористическая лента коричневая;</a:t>
            </a:r>
          </a:p>
          <a:p>
            <a:r>
              <a:rPr lang="ru-RU" dirty="0"/>
              <a:t>ножнички;</a:t>
            </a:r>
          </a:p>
          <a:p>
            <a:r>
              <a:rPr lang="ru-RU" dirty="0"/>
              <a:t>ветки дерева</a:t>
            </a:r>
            <a:r>
              <a:rPr lang="ru-RU" dirty="0" smtClean="0"/>
              <a:t>.</a:t>
            </a:r>
          </a:p>
          <a:p>
            <a:pPr algn="ctr">
              <a:buNone/>
            </a:pPr>
            <a:r>
              <a:rPr lang="ru-RU" i="1" dirty="0">
                <a:solidFill>
                  <a:srgbClr val="FF0000"/>
                </a:solidFill>
              </a:rPr>
              <a:t>! Чтобы верба получилась аккуратной, лучше задействовать ровные ветки.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357298"/>
            <a:ext cx="3214710" cy="3143271"/>
          </a:xfrm>
        </p:spPr>
        <p:txBody>
          <a:bodyPr/>
          <a:lstStyle/>
          <a:p>
            <a:r>
              <a:rPr lang="ru-RU" dirty="0"/>
              <a:t>Нанизываем на проволоку 15 или 23 бисеринки, закрутим в петлю. </a:t>
            </a:r>
          </a:p>
        </p:txBody>
      </p:sp>
      <p:pic>
        <p:nvPicPr>
          <p:cNvPr id="5" name="Содержимое 4" descr="56a08e_wmark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643306" y="1214422"/>
            <a:ext cx="5276859" cy="395764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00108"/>
            <a:ext cx="4000496" cy="5286412"/>
          </a:xfrm>
        </p:spPr>
        <p:txBody>
          <a:bodyPr/>
          <a:lstStyle/>
          <a:p>
            <a:r>
              <a:rPr lang="ru-RU" dirty="0"/>
              <a:t>На этот конец нанизываем от 5-ти до 9-ти бисерин, продеваем через среднюю 8-ю или 12-ю бисеринку. Закрепляем проволоку в основании петельки.</a:t>
            </a:r>
          </a:p>
        </p:txBody>
      </p:sp>
      <p:pic>
        <p:nvPicPr>
          <p:cNvPr id="5" name="Содержимое 4" descr="894436_wmark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071934" y="1285860"/>
            <a:ext cx="4788973" cy="359173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На эту же проволоку набираем еще 5 или 9 бисерин, закрепляем, прокрутив в три оборота.</a:t>
            </a:r>
          </a:p>
        </p:txBody>
      </p:sp>
      <p:pic>
        <p:nvPicPr>
          <p:cNvPr id="5" name="Содержимое 4" descr="b239d5_wmark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57200" y="2348706"/>
            <a:ext cx="4038600" cy="30289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Содержимое 5" descr="ecaf4f_wmark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648200" y="2348706"/>
            <a:ext cx="4038600" cy="30289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На другой кончик проволоки наберем снова 5 или 9 бисерин, снова продеваем через среднюю бисеринку в петле. И на нее нанизываем и закрепляем так же, как и до этого.</a:t>
            </a:r>
          </a:p>
        </p:txBody>
      </p:sp>
      <p:pic>
        <p:nvPicPr>
          <p:cNvPr id="5" name="Содержимое 4" descr="894436_wmark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928794" y="2071678"/>
            <a:ext cx="5755247" cy="431643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ecaf4f_wmark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57224" y="642918"/>
            <a:ext cx="7186634" cy="53899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357298"/>
            <a:ext cx="8143932" cy="4643471"/>
          </a:xfrm>
        </p:spPr>
        <p:txBody>
          <a:bodyPr>
            <a:normAutofit/>
          </a:bodyPr>
          <a:lstStyle/>
          <a:p>
            <a:r>
              <a:rPr lang="ru-RU" dirty="0"/>
              <a:t>Затем вставляем в получившуюся «почку» небольшой кусок </a:t>
            </a:r>
            <a:r>
              <a:rPr lang="ru-RU" dirty="0" err="1"/>
              <a:t>синтепона</a:t>
            </a:r>
            <a:r>
              <a:rPr lang="ru-RU" dirty="0"/>
              <a:t> или ватки, и немного вспушите.</a:t>
            </a:r>
          </a:p>
          <a:p>
            <a:r>
              <a:rPr lang="ru-RU" dirty="0"/>
              <a:t>Сплести таких «пучков» нужно около семи - восьми штучек на одну веточку. Закручиваем на веточке, и с помощью нитки или флористической ленты обматываем ветку так, чтобы полностью спрятать проволоку.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247</Words>
  <Application>Microsoft Office PowerPoint</Application>
  <PresentationFormat>Экран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Веточка вербы из бисера </vt:lpstr>
      <vt:lpstr>Слайд 2</vt:lpstr>
      <vt:lpstr>Слайд 3</vt:lpstr>
      <vt:lpstr>Слайд 4</vt:lpstr>
      <vt:lpstr>Слайд 5</vt:lpstr>
      <vt:lpstr>На эту же проволоку набираем еще 5 или 9 бисерин, закрепляем, прокрутив в три оборота.</vt:lpstr>
      <vt:lpstr>На другой кончик проволоки наберем снова 5 или 9 бисерин, снова продеваем через среднюю бисеринку в петле. И на нее нанизываем и закрепляем так же, как и до этого.</vt:lpstr>
      <vt:lpstr>Слайд 8</vt:lpstr>
      <vt:lpstr>Слайд 9</vt:lpstr>
      <vt:lpstr>Слайд 10</vt:lpstr>
      <vt:lpstr>Прикрепить «котиков» к веточке.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Веточка вербы из бисера</dc:title>
  <dc:creator>user</dc:creator>
  <cp:lastModifiedBy>user</cp:lastModifiedBy>
  <cp:revision>4</cp:revision>
  <dcterms:created xsi:type="dcterms:W3CDTF">2020-04-15T12:13:57Z</dcterms:created>
  <dcterms:modified xsi:type="dcterms:W3CDTF">2020-04-15T12:50:10Z</dcterms:modified>
</cp:coreProperties>
</file>