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5005-7737-442E-9053-D83B7002A84E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DA32-A008-4911-89F6-2E0332264B4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5005-7737-442E-9053-D83B7002A84E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DA32-A008-4911-89F6-2E0332264B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5005-7737-442E-9053-D83B7002A84E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DA32-A008-4911-89F6-2E0332264B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5005-7737-442E-9053-D83B7002A84E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DA32-A008-4911-89F6-2E0332264B4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5005-7737-442E-9053-D83B7002A84E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DA32-A008-4911-89F6-2E0332264B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5005-7737-442E-9053-D83B7002A84E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DA32-A008-4911-89F6-2E0332264B4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5005-7737-442E-9053-D83B7002A84E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DA32-A008-4911-89F6-2E0332264B4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5005-7737-442E-9053-D83B7002A84E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DA32-A008-4911-89F6-2E0332264B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5005-7737-442E-9053-D83B7002A84E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DA32-A008-4911-89F6-2E0332264B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5005-7737-442E-9053-D83B7002A84E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DA32-A008-4911-89F6-2E0332264B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5005-7737-442E-9053-D83B7002A84E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DA32-A008-4911-89F6-2E0332264B4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FE75005-7737-442E-9053-D83B7002A84E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3DDA32-A008-4911-89F6-2E0332264B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268760"/>
            <a:ext cx="7175351" cy="1793167"/>
          </a:xfrm>
        </p:spPr>
        <p:txBody>
          <a:bodyPr/>
          <a:lstStyle/>
          <a:p>
            <a:pPr algn="ctr"/>
            <a:r>
              <a:rPr lang="ru-RU" dirty="0" smtClean="0"/>
              <a:t>Инструменты и приспособления для ручных работ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562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6512511" cy="1143000"/>
          </a:xfrm>
        </p:spPr>
        <p:txBody>
          <a:bodyPr/>
          <a:lstStyle/>
          <a:p>
            <a:pPr algn="ctr"/>
            <a:r>
              <a:rPr lang="ru-RU" dirty="0" smtClean="0"/>
              <a:t>Лекала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96752"/>
            <a:ext cx="8705056" cy="2592288"/>
          </a:xfrm>
        </p:spPr>
        <p:txBody>
          <a:bodyPr>
            <a:normAutofit fontScale="92500"/>
          </a:bodyPr>
          <a:lstStyle/>
          <a:p>
            <a:r>
              <a:rPr lang="ru-RU" dirty="0"/>
              <a:t>Это детали изделия, вырезанные из картона или плотной бумаги. Данное приспособление применяют для нанесения контрольных знаков на ткани, линий карманов, вытачек, мягких складок и т.д.</a:t>
            </a:r>
          </a:p>
          <a:p>
            <a:r>
              <a:rPr lang="ru-RU" dirty="0"/>
              <a:t>Портновское лекало предназначено для вычерчивания кривых, изогнутых линий на чертеже выкройки и ткани (например, для оформления проймы, горловины, фигурных кокеток и т.д.). Они бывают разные по форме и назначению.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573016"/>
            <a:ext cx="4324350" cy="18097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036" y="3573016"/>
            <a:ext cx="4244320" cy="28649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62" y="5382766"/>
            <a:ext cx="4506001" cy="148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94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6512511" cy="1143000"/>
          </a:xfrm>
        </p:spPr>
        <p:txBody>
          <a:bodyPr/>
          <a:lstStyle/>
          <a:p>
            <a:pPr algn="ctr"/>
            <a:r>
              <a:rPr lang="ru-RU" dirty="0" smtClean="0"/>
              <a:t>Колышек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627784" y="1628800"/>
            <a:ext cx="6400800" cy="3474720"/>
          </a:xfrm>
        </p:spPr>
        <p:txBody>
          <a:bodyPr/>
          <a:lstStyle/>
          <a:p>
            <a:r>
              <a:rPr lang="ru-RU" dirty="0"/>
              <a:t>Это костяной, деревянный или металлический стержень с заострённым концом. Это </a:t>
            </a:r>
            <a:r>
              <a:rPr lang="ru-RU" b="1" dirty="0"/>
              <a:t>приспособление</a:t>
            </a:r>
            <a:r>
              <a:rPr lang="ru-RU" dirty="0"/>
              <a:t> применяют для выправления углов пояса, бретели, воротника, петель, различных фигурных швов, а также для удаления ниток.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16832"/>
            <a:ext cx="2016224" cy="194421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4005064"/>
            <a:ext cx="4746104" cy="2400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44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6512511" cy="1143000"/>
          </a:xfrm>
        </p:spPr>
        <p:txBody>
          <a:bodyPr/>
          <a:lstStyle/>
          <a:p>
            <a:pPr algn="ctr"/>
            <a:r>
              <a:rPr lang="ru-RU" dirty="0" smtClean="0"/>
              <a:t>Резец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556792"/>
            <a:ext cx="8489032" cy="2520280"/>
          </a:xfrm>
        </p:spPr>
        <p:txBody>
          <a:bodyPr/>
          <a:lstStyle/>
          <a:p>
            <a:r>
              <a:rPr lang="ru-RU" dirty="0"/>
              <a:t>Это </a:t>
            </a:r>
            <a:r>
              <a:rPr lang="ru-RU" b="1" dirty="0"/>
              <a:t>приспособление </a:t>
            </a:r>
            <a:r>
              <a:rPr lang="ru-RU" dirty="0"/>
              <a:t>в виде металлического диска с острыми зубцами, прикреплённого к рукоятке.</a:t>
            </a:r>
          </a:p>
          <a:p>
            <a:r>
              <a:rPr lang="ru-RU" dirty="0"/>
              <a:t>Применяют для перенесения линий и знаков с лекал из бумаги или с деталей из тонких тканей на соответствующие парные детали.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178" y="3717032"/>
            <a:ext cx="45339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12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512511" cy="1143000"/>
          </a:xfrm>
        </p:spPr>
        <p:txBody>
          <a:bodyPr/>
          <a:lstStyle/>
          <a:p>
            <a:pPr algn="ctr"/>
            <a:r>
              <a:rPr lang="ru-RU" dirty="0" smtClean="0"/>
              <a:t>Портновские мелки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8201000" cy="2304256"/>
          </a:xfrm>
        </p:spPr>
        <p:txBody>
          <a:bodyPr>
            <a:normAutofit fontScale="92500"/>
          </a:bodyPr>
          <a:lstStyle/>
          <a:p>
            <a:r>
              <a:rPr lang="ru-RU" dirty="0"/>
              <a:t>Это небольшие плоские кусочки мела треугольной или круглой формы разных цветов. Применяют для нанесения линий на ткань или другой материал во время раскроя и примерки. Для получения тонких линий края мелков затачивают. </a:t>
            </a:r>
            <a:endParaRPr lang="ru-RU" dirty="0" smtClean="0"/>
          </a:p>
          <a:p>
            <a:r>
              <a:rPr lang="ru-RU" dirty="0"/>
              <a:t>Иногда вместо мела пользуются </a:t>
            </a:r>
            <a:r>
              <a:rPr lang="ru-RU" dirty="0" err="1"/>
              <a:t>тонкозаточенным</a:t>
            </a:r>
            <a:r>
              <a:rPr lang="ru-RU" dirty="0"/>
              <a:t> сухим мылом.</a:t>
            </a:r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77072"/>
            <a:ext cx="3640085" cy="250373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077072"/>
            <a:ext cx="3665984" cy="2443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26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6512511" cy="1143000"/>
          </a:xfrm>
        </p:spPr>
        <p:txBody>
          <a:bodyPr/>
          <a:lstStyle/>
          <a:p>
            <a:pPr algn="ctr"/>
            <a:r>
              <a:rPr lang="ru-RU" dirty="0" smtClean="0"/>
              <a:t>Манекен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55776" y="2564904"/>
            <a:ext cx="6400800" cy="3474720"/>
          </a:xfrm>
        </p:spPr>
        <p:txBody>
          <a:bodyPr/>
          <a:lstStyle/>
          <a:p>
            <a:r>
              <a:rPr lang="ru-RU" dirty="0"/>
              <a:t>Это фигура в виде человеческого туловища. Используют для примерки одежды как при шитье, так и в готовом виде. На манекенах проверяют правильность стачивания боковых и плечевых швов, в горловину, рукавов в проймы.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772816"/>
            <a:ext cx="1495634" cy="368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20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6512511" cy="1143000"/>
          </a:xfrm>
        </p:spPr>
        <p:txBody>
          <a:bodyPr/>
          <a:lstStyle/>
          <a:p>
            <a:pPr algn="ctr"/>
            <a:r>
              <a:rPr lang="ru-RU" dirty="0" smtClean="0"/>
              <a:t>Виды манекенов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628800"/>
            <a:ext cx="8568952" cy="441082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 Манекен фиксированного размера</a:t>
            </a:r>
            <a:r>
              <a:rPr lang="ru-RU" dirty="0"/>
              <a:t> Может быть использован для различных видов работ (моделирования, примерки, операций ВТО и т.д.). Такой манекен считается более прочным и удобным в работе (например, из-за отсутствия щелей с него легче снять одежду, не деформируя её). Основной недостаток таких манекенов — это фиксированный размер. Причём выпускаются они зарубежными фирмами, поэтому нашего отечественного размерного стандарта у них нет. А если у Вас или клиентки ещё и нестандартная фигура, тогда приходится прибегать к разным профессиональным ухищрениям, что также добавляет сложности в работу.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• Раздвижной манекен</a:t>
            </a:r>
            <a:r>
              <a:rPr lang="ru-RU" dirty="0"/>
              <a:t> Цена на него выше, но и он обладает своими достоинствами и недостатками. Раздвижные манекены также достаточно удобны. Благодаря раздвижному механизму манекены просто перестраивать под необходимые размеры фигуры, что позволяют с высокой точностью осуществлять примерку и вносить необходимые коррективы в изготавливаемую одежду. Они лёгкие и устойчивые, что важно при их передвижении и вращении. Основным недостатком раздвижного манекена, по мнению специалистов, является ограниченный срок использования раздвижного механизма (системы изменения размера), а запасных частей к ним не продают. Также они не пригодны для выполнения некоторых операций ВТО (например, отпаривания изделия).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818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512511" cy="1143000"/>
          </a:xfrm>
        </p:spPr>
        <p:txBody>
          <a:bodyPr/>
          <a:lstStyle/>
          <a:p>
            <a:pPr algn="ctr"/>
            <a:r>
              <a:rPr lang="ru-RU" dirty="0" smtClean="0"/>
              <a:t>Иглы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95936" y="1916832"/>
            <a:ext cx="4680520" cy="3096344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ru-RU" dirty="0"/>
              <a:t>это тонкий металлический стержень, изготовленный из высококачественной стали, с заостренным концом и ушком для вдевания нити. Иглы должны быть острыми, упругими, неломкими, гладкими. </a:t>
            </a:r>
          </a:p>
          <a:p>
            <a:pPr marL="45720" indent="0">
              <a:buNone/>
            </a:pPr>
            <a:r>
              <a:rPr lang="ru-RU" dirty="0"/>
              <a:t>Иглы различают по диаметру (толщине), длине, по величине ушка. В зависимости от диаметра стержня иглы бывают различных номеров: №1-3 – для изготовления изделий из плательных тканей (шёлк, хлопок, шерсть); № 3-5 – для изготовления изделий из костюмных тканей. </a:t>
            </a:r>
          </a:p>
          <a:p>
            <a:pPr marL="45720" indent="0">
              <a:buNone/>
            </a:pPr>
            <a:r>
              <a:rPr lang="ru-RU" dirty="0"/>
              <a:t>Иглы нечётных номеров длиннее, чем иглы чётных номеров.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12776"/>
            <a:ext cx="2989412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857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488832" cy="1512168"/>
          </a:xfrm>
        </p:spPr>
        <p:txBody>
          <a:bodyPr/>
          <a:lstStyle/>
          <a:p>
            <a:pPr algn="ctr"/>
            <a:r>
              <a:rPr lang="ru-RU" dirty="0"/>
              <a:t>Несколько советов по выбору ручных игл: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2204864"/>
            <a:ext cx="7192888" cy="347472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Несколько советов по выбору ручных игл: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Чем тоньше ткань, тем тоньше должна быть игла. Например, для тонких тканей (таких как шифон, крепдешин и т.п.) применяют иглы № 1-3; для тканей средней толщины (искусственный шелк, шерсть и т.п.) - иглы № 3-5. Соответственно номерам игл следует подбирать и номера ниток (см. ниже Таблицу 1 "Характеристика и назначение ручных швейных игл").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Для коротких стежков, используемых, например используемых при стежке, подойдёт короткая игла; для длинных стежков, используемых, например при наметывании, - длинная игла.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Иглы имеют разную величину ушка. Иглы с большим ушком нельзя использовать для швейных изделий из тонких тканей.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Некоторые иглы имеют закругленные концы - такие иголки предназначены для работы с трикотажными полотнами.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29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512511" cy="1143000"/>
          </a:xfrm>
        </p:spPr>
        <p:txBody>
          <a:bodyPr/>
          <a:lstStyle/>
          <a:p>
            <a:pPr algn="ctr"/>
            <a:r>
              <a:rPr lang="ru-RU" dirty="0" smtClean="0"/>
              <a:t>Ножницы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19364" y="1916832"/>
            <a:ext cx="5365204" cy="2520280"/>
          </a:xfrm>
        </p:spPr>
        <p:txBody>
          <a:bodyPr/>
          <a:lstStyle/>
          <a:p>
            <a:pPr marL="45720" indent="0">
              <a:buNone/>
            </a:pPr>
            <a:r>
              <a:rPr lang="ru-RU" dirty="0"/>
              <a:t>Это инструмент, предназначенный для раскроя деталей одежды, отрезания концов ниток. Ножницы должны закрываться без резкого звука, а их лезвия — хорошо резать по всей длине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1628799"/>
            <a:ext cx="377190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25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Виды ножниц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700808"/>
            <a:ext cx="8208912" cy="4464496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ru-RU" dirty="0"/>
              <a:t>Ножницы для раскроя ткани (закройные, портновские) обычно бывают длиной 23,0 - 25,0 см. У них неодинаковые лезвия: нижнее - уже верхнего, и поэтому при раскрое оно скользит по столу, почти не приподнимая ткань, что помогает кроить довольно точно.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Ножницы средней длины (16,0 - 18,0 см) считаются универсальными: ими удобно кроить небольшие детали; они пригодятся, если под рукой не окажется маленьких.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Маленькие ножницы с острыми кончиками (8,0 - 10,0 см) нужны для обрезания ниток, небольших кусочков ткани и чтобы делать надсечки, т.е. для мелких работ. Кстати, маникюрные ножницы с загнутыми концами здесь не пригодны, так как они режут неровно.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Ножницы с лезвиями зигзаг понадобятся, когда нужно сделать срезы на неосыпающихся тканях. В этом случае припуски на швы и края можно не обметывать. Кроме того, будут нужны ножницы для бумаги – для вырезания бумажных выкроек (закройные ножницы от резки бумаги могут затупиться).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81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Наперсток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484784"/>
            <a:ext cx="7840960" cy="2448272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dirty="0" smtClean="0"/>
              <a:t>это </a:t>
            </a:r>
            <a:r>
              <a:rPr lang="ru-RU" dirty="0"/>
              <a:t>колпачок из плотного материала (металла, перламутра и др.), который надевается на палец с целью его защиты от укола иголкой при шитье и для проталкивания иглы сквозь толстый материал. На поверхности наперстка имеются углубления, расположенные в шахматном порядке, которые препятствуют соскальзыванию иглы при шитье</a:t>
            </a:r>
            <a:r>
              <a:rPr lang="ru-RU" dirty="0" smtClean="0"/>
              <a:t>.</a:t>
            </a:r>
          </a:p>
          <a:p>
            <a:pPr marL="45720" indent="0">
              <a:buNone/>
            </a:pPr>
            <a:r>
              <a:rPr lang="ru-RU" dirty="0"/>
              <a:t>Наперстки бывают с донышком и без него. При пошиве одежды из легких тканей используются наперстки с донышком, из тканей средней толщины и толстых – без донышка. Наперсток подбирается по размеру среднего пальца так, чтобы он плотно охватывал палец</a:t>
            </a:r>
            <a:r>
              <a:rPr lang="ru-RU" dirty="0" smtClean="0"/>
              <a:t>.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789040"/>
            <a:ext cx="3810000" cy="18764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7" y="3789040"/>
            <a:ext cx="2604873" cy="180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61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800543" cy="1143000"/>
          </a:xfrm>
        </p:spPr>
        <p:txBody>
          <a:bodyPr/>
          <a:lstStyle/>
          <a:p>
            <a:pPr algn="ctr"/>
            <a:r>
              <a:rPr lang="ru-RU" dirty="0" smtClean="0"/>
              <a:t>Сантиметровая лента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47664" y="1484784"/>
            <a:ext cx="6400800" cy="237626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Это мягкая лента с нанесёнными на ней сантиметровыми и миллиметровыми делениями. Длина ленты равна 150 см. Применяют её для снятия мерок с фигуры человека, измерения ткани и деталей изделия. При измерении ленту не следует излишне натягивать или ослаблять.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675356"/>
            <a:ext cx="3182643" cy="318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02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512511" cy="1143000"/>
          </a:xfrm>
        </p:spPr>
        <p:txBody>
          <a:bodyPr/>
          <a:lstStyle/>
          <a:p>
            <a:pPr algn="ctr"/>
            <a:r>
              <a:rPr lang="ru-RU" dirty="0" smtClean="0"/>
              <a:t>Булавки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556792"/>
            <a:ext cx="7776864" cy="158417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Это иглы с металлическими или стеклянными головками. Их используют для скалывания, смётывания деталей при переводе линий с одной детали на другую. Длина булавок – 3-4 см. Они должны быть тонкими, хорошо отшлифованными (гладкими).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212976"/>
            <a:ext cx="2376264" cy="230425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979" y="3232715"/>
            <a:ext cx="2749165" cy="221251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9" y="3288122"/>
            <a:ext cx="2664296" cy="2216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57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731520"/>
            <a:ext cx="5256584" cy="579382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Более качественными и практичными считаются портновские булавки с металлической плоской головкой, изготовленные из нержавеющей стали. Их отличает более высокая прочность (не гнутся при использовании) и они не оставляют следов на светлых тканях. Такие булавки незаменимы при раскрое ткани и проведении примерки (особенно первой). А если вы используете булавки плоской головкой вместо наметки, их можно не вынимать из ткани</a:t>
            </a:r>
            <a:r>
              <a:rPr lang="ru-RU" dirty="0" smtClean="0"/>
              <a:t>.</a:t>
            </a:r>
          </a:p>
          <a:p>
            <a:r>
              <a:rPr lang="ru-RU" dirty="0"/>
              <a:t>Использование булавок, вместо наметки, хорошо подходит для хлопчатобумажных, льняных и шерстяных тканей, а также при пошиве штор. Но если ткань скользящая, тонкая или со сложным рисунком (</a:t>
            </a:r>
            <a:r>
              <a:rPr lang="ru-RU" dirty="0" smtClean="0"/>
              <a:t>например</a:t>
            </a:r>
            <a:r>
              <a:rPr lang="ru-RU" dirty="0"/>
              <a:t>, клетка, полоска), для того, чтобы не было перекосов, детали лучше всё-таки сметать. 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528621"/>
            <a:ext cx="3037830" cy="297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07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52</TotalTime>
  <Words>715</Words>
  <Application>Microsoft Office PowerPoint</Application>
  <PresentationFormat>Экран (4:3)</PresentationFormat>
  <Paragraphs>35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Инструменты и приспособления для ручных работ</vt:lpstr>
      <vt:lpstr>Иглы</vt:lpstr>
      <vt:lpstr>Несколько советов по выбору ручных игл:</vt:lpstr>
      <vt:lpstr>Ножницы</vt:lpstr>
      <vt:lpstr>Виды ножниц</vt:lpstr>
      <vt:lpstr>Наперсток </vt:lpstr>
      <vt:lpstr>Сантиметровая лента</vt:lpstr>
      <vt:lpstr>Булавки</vt:lpstr>
      <vt:lpstr>Презентация PowerPoint</vt:lpstr>
      <vt:lpstr>Лекала</vt:lpstr>
      <vt:lpstr>Колышек</vt:lpstr>
      <vt:lpstr>Резец</vt:lpstr>
      <vt:lpstr>Портновские мелки</vt:lpstr>
      <vt:lpstr>Манекен </vt:lpstr>
      <vt:lpstr>Виды манекенов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Инструменты и приспособления для ручных работ</dc:title>
  <dc:creator>Натуля</dc:creator>
  <cp:lastModifiedBy>Натуля</cp:lastModifiedBy>
  <cp:revision>5</cp:revision>
  <dcterms:created xsi:type="dcterms:W3CDTF">2016-02-02T17:37:49Z</dcterms:created>
  <dcterms:modified xsi:type="dcterms:W3CDTF">2016-02-02T18:30:18Z</dcterms:modified>
</cp:coreProperties>
</file>