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4"/>
  </p:notesMasterIdLst>
  <p:sldIdLst>
    <p:sldId id="271" r:id="rId2"/>
    <p:sldId id="258" r:id="rId3"/>
    <p:sldId id="259" r:id="rId4"/>
    <p:sldId id="262" r:id="rId5"/>
    <p:sldId id="266" r:id="rId6"/>
    <p:sldId id="265" r:id="rId7"/>
    <p:sldId id="267" r:id="rId8"/>
    <p:sldId id="268" r:id="rId9"/>
    <p:sldId id="269" r:id="rId10"/>
    <p:sldId id="270" r:id="rId11"/>
    <p:sldId id="272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64" autoAdjust="0"/>
    <p:restoredTop sz="86437" autoAdjust="0"/>
  </p:normalViewPr>
  <p:slideViewPr>
    <p:cSldViewPr>
      <p:cViewPr varScale="1">
        <p:scale>
          <a:sx n="92" d="100"/>
          <a:sy n="92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ABD67-0A81-45AC-96FD-9D31D33CE852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89CA7-F05C-47F3-9E3A-4FE7FEF2C7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00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285860"/>
            <a:ext cx="5857916" cy="3143272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Народная кукла</a:t>
            </a:r>
            <a:endParaRPr lang="ru-RU" sz="7200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7" y="4572008"/>
            <a:ext cx="6046508" cy="1714510"/>
          </a:xfrm>
        </p:spPr>
        <p:txBody>
          <a:bodyPr>
            <a:noAutofit/>
          </a:bodyPr>
          <a:lstStyle/>
          <a:p>
            <a:r>
              <a:rPr lang="ru-RU" sz="1400" dirty="0" smtClean="0"/>
              <a:t>                                                                                                                                                    </a:t>
            </a:r>
          </a:p>
          <a:p>
            <a:r>
              <a:rPr lang="ru-RU" sz="1400" dirty="0" smtClean="0"/>
              <a:t>Выполнила:  Романова Людмила Васильевна</a:t>
            </a:r>
          </a:p>
          <a:p>
            <a:r>
              <a:rPr lang="ru-RU" sz="1400" dirty="0" smtClean="0"/>
              <a:t> педагог дополнительного образования. </a:t>
            </a:r>
          </a:p>
          <a:p>
            <a:r>
              <a:rPr lang="ru-RU" sz="1400" dirty="0" smtClean="0"/>
              <a:t>МОУ ДО Первомайский дом детского творчества</a:t>
            </a:r>
          </a:p>
          <a:p>
            <a:r>
              <a:rPr lang="ru-RU" sz="1400" dirty="0" smtClean="0"/>
              <a:t>П. Пречистое</a:t>
            </a:r>
            <a:endParaRPr lang="ru-RU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4413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Игровая кукла   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857232"/>
            <a:ext cx="3657600" cy="1571636"/>
          </a:xfrm>
        </p:spPr>
        <p:txBody>
          <a:bodyPr/>
          <a:lstStyle/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Кукла на ложке –</a:t>
            </a:r>
            <a:r>
              <a:rPr lang="ru-RU" sz="1800" b="0" i="1" dirty="0" smtClean="0">
                <a:latin typeface="Times New Roman" pitchFamily="18" charset="0"/>
                <a:cs typeface="Times New Roman" pitchFamily="18" charset="0"/>
              </a:rPr>
              <a:t>эту куклу скручивали из тряпочек, даже в самых бедных семьях. Ребёнок возился с ней пока мама была занята, а затем ложка опять использовалась по назначению.</a:t>
            </a:r>
            <a:endParaRPr lang="ru-RU" sz="18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857232"/>
            <a:ext cx="3657600" cy="1571636"/>
          </a:xfrm>
        </p:spPr>
        <p:txBody>
          <a:bodyPr/>
          <a:lstStyle/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Кукла на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выхвалку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эта  кукла считалась игровой. Она шилась девочками до 12 лет и была экзаменом по шитью и рукоделию. Такой куклой хвалились перед другими .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Kiril\Desktop\3spoon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2571744"/>
            <a:ext cx="3429024" cy="36766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48" name="Picture 4" descr="F:\фото кукол\P102060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71975" y="2571744"/>
            <a:ext cx="3657600" cy="36433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Чем дальше в будущее входим,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тем больше прошлым дорожим.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И в прошлом красоту находим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хоть новому принадлежим.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фото кукол\P1010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357298"/>
            <a:ext cx="2266080" cy="18270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F:\фото кукол\P102056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428604"/>
            <a:ext cx="2609843" cy="19573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F:\фото кукол\P102057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4786322"/>
            <a:ext cx="2547956" cy="19109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F:\фото кукол\P102057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3571876"/>
            <a:ext cx="2428892" cy="20909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F:\фото кукол\P1020579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2357430"/>
            <a:ext cx="2571768" cy="21073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F:\фото кукол\P1020847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1643050"/>
            <a:ext cx="2309829" cy="2214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C:\Users\Luda\Desktop\100_1901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4071942"/>
            <a:ext cx="2214578" cy="2143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Спасибо за внимание</a:t>
            </a:r>
            <a:endParaRPr lang="ru-RU" dirty="0"/>
          </a:p>
        </p:txBody>
      </p:sp>
      <p:pic>
        <p:nvPicPr>
          <p:cNvPr id="1026" name="Picture 2" descr="Картинки по запросу png смайлик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84" y="1928802"/>
            <a:ext cx="4000528" cy="400052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28604"/>
            <a:ext cx="6172200" cy="1357322"/>
          </a:xfrm>
        </p:spPr>
        <p:txBody>
          <a:bodyPr>
            <a:noAutofit/>
          </a:bodyPr>
          <a:lstStyle/>
          <a:p>
            <a:r>
              <a:rPr lang="ru-RU" sz="2800" dirty="0" smtClean="0"/>
              <a:t>Цель: Пробудить интерес к русской народной культуре через знакомство с народной куклой.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285992"/>
            <a:ext cx="6172200" cy="3357586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Задачи:</a:t>
            </a:r>
          </a:p>
          <a:p>
            <a:r>
              <a:rPr lang="ru-RU" sz="2800" dirty="0" smtClean="0"/>
              <a:t>1. Познакомиться с историей возникновения народной куклы.</a:t>
            </a:r>
          </a:p>
          <a:p>
            <a:r>
              <a:rPr lang="ru-RU" sz="2800" dirty="0" smtClean="0"/>
              <a:t>2. Изучить виды кукол.</a:t>
            </a:r>
            <a:endParaRPr lang="ru-RU" sz="2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Кто в детстве в куклы не играл,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Тот счастья не видал.(народная мудрость)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история возникновения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древних времён тряпичная кукла была традиционной игрушкой русского народа. Играя в куклы ребёнок учился вести хозяйство, обретая образ семьи. Кукла была не просто игрушкой, а символом продолжения рода, залогом семейного счастья. Она сопровождала человека с рождения до смерти и была неотъемлемым атрибутом любых праздников.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старинным поверьям, в кукле без лица ( т.е без души) не может поселиться нечистая. В каждой семье народную куклу делали по своему. Мамы и папы, бабушки и дедушки вкладывали свою любовь и мудрость при создании куколки. А дети чувствовали и относились к ним очень бережно.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Сейчас известно более 90 видов кукол.                                   Познакомимся с некоторыми   из них.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7467600" cy="1285884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r>
              <a:rPr lang="ru-RU" sz="4000" dirty="0" smtClean="0"/>
              <a:t>Виды кукол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214974"/>
          </a:xfrm>
        </p:spPr>
        <p:txBody>
          <a:bodyPr anchor="ctr"/>
          <a:lstStyle/>
          <a:p>
            <a:fld id="{3D9CEA07-7A47-458F-8305-CEB4972759D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3357562"/>
            <a:ext cx="300039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Народная кукла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71472" y="3357562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Обрядовая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786446" y="3357562"/>
            <a:ext cx="207170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Обереговая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286116" y="4786322"/>
            <a:ext cx="198597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игровая</a:t>
            </a: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4071934" y="4500570"/>
            <a:ext cx="34175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2214546" y="3714752"/>
            <a:ext cx="500066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715008" y="3714752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F:\фото кукол\P102056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1071546"/>
            <a:ext cx="1928826" cy="20717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F:\фото кукол\P102057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60" y="1142984"/>
            <a:ext cx="1857388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F:\фото кукол\P102060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4786322"/>
            <a:ext cx="2357454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Картинки по запросу зайчик на пальчик кукла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4643446"/>
            <a:ext cx="2286016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127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Обрядовая кукла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857232"/>
            <a:ext cx="3657600" cy="1571636"/>
          </a:xfrm>
        </p:spPr>
        <p:txBody>
          <a:bodyPr/>
          <a:lstStyle/>
          <a:p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Масленица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Символизировала первую </a:t>
            </a:r>
            <a:r>
              <a:rPr lang="ru-RU" sz="1600" b="0" i="1" dirty="0" err="1" smtClean="0">
                <a:latin typeface="Times New Roman" pitchFamily="18" charset="0"/>
                <a:cs typeface="Times New Roman" pitchFamily="18" charset="0"/>
              </a:rPr>
              <a:t>закличку</a:t>
            </a: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 весны. Проводы и изгнание зимы. Делали эту куклу из лыка или соломы с белым тряпичным лицом. В прощённое воскресенье эту куклу сжигали.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857232"/>
            <a:ext cx="3657600" cy="1643074"/>
          </a:xfrm>
        </p:spPr>
        <p:txBody>
          <a:bodyPr/>
          <a:lstStyle/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Спиридон – Солнцеворот – </a:t>
            </a: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именины этой куклы 25 декабря ( происходит поворот солнца на лето, зимы на мороз), т.е. прибавление светового дня. Это мужская кукла , изготавливается из лыка или соломы</a:t>
            </a:r>
            <a:endParaRPr lang="ru-RU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фото кукол\P102059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643182"/>
            <a:ext cx="3657600" cy="3571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 descr="F:\фото кукол\P102058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71975" y="2643182"/>
            <a:ext cx="3657600" cy="3571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441306"/>
          </a:xfrm>
        </p:spPr>
        <p:txBody>
          <a:bodyPr>
            <a:normAutofit fontScale="90000"/>
          </a:bodyPr>
          <a:lstStyle/>
          <a:p>
            <a:r>
              <a:rPr lang="ru-RU" smtClean="0"/>
              <a:t>                        Обрядовая кукла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714356"/>
            <a:ext cx="3657600" cy="2071702"/>
          </a:xfrm>
          <a:solidFill>
            <a:schemeClr val="accent1"/>
          </a:solidFill>
        </p:spPr>
        <p:txBody>
          <a:bodyPr/>
          <a:lstStyle/>
          <a:p>
            <a:r>
              <a:rPr lang="ru-RU" b="0" u="sng" smtClean="0">
                <a:latin typeface="Times New Roman" pitchFamily="18" charset="0"/>
                <a:cs typeface="Times New Roman" pitchFamily="18" charset="0"/>
              </a:rPr>
              <a:t>Купавка</a:t>
            </a:r>
            <a:r>
              <a:rPr lang="ru-RU" b="0" i="1" u="sng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i="1" smtClean="0">
                <a:latin typeface="Times New Roman" pitchFamily="18" charset="0"/>
                <a:cs typeface="Times New Roman" pitchFamily="18" charset="0"/>
              </a:rPr>
              <a:t>Олицетворяет  собой начало купаний. Её сплавляли по воде, а тесёмки привязанные к её рукам забирали с собой болезни. Эта кукла таких праздников Агафены Купальницы и Ивана Купалы</a:t>
            </a:r>
            <a:endParaRPr lang="ru-RU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714356"/>
            <a:ext cx="3657600" cy="2071702"/>
          </a:xfrm>
        </p:spPr>
        <p:txBody>
          <a:bodyPr/>
          <a:lstStyle/>
          <a:p>
            <a:r>
              <a:rPr lang="ru-RU" sz="1800" i="1" u="sng" smtClean="0">
                <a:latin typeface="Times New Roman" pitchFamily="18" charset="0"/>
                <a:cs typeface="Times New Roman" pitchFamily="18" charset="0"/>
              </a:rPr>
              <a:t>Вепсская кукла </a:t>
            </a:r>
            <a:r>
              <a:rPr lang="ru-RU" sz="1800" b="0" i="1" u="sng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0" i="1" smtClean="0">
                <a:latin typeface="Times New Roman" pitchFamily="18" charset="0"/>
                <a:cs typeface="Times New Roman" pitchFamily="18" charset="0"/>
              </a:rPr>
              <a:t>делалась эта кукла из старых вещей без использования ножниц и иглы. Девки изготавливали их когда понимали , что пора выходить замуж. Выставляли их на окно, чтобы парни знали, что пора свататься</a:t>
            </a:r>
            <a:endParaRPr lang="ru-RU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фото кукол\P102058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928934"/>
            <a:ext cx="3657600" cy="335758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6" name="Picture 2" descr="C:\Users\Kiril\Desktop\kapustka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5324" y="2928934"/>
            <a:ext cx="3567138" cy="33575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4413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</a:t>
            </a:r>
            <a:r>
              <a:rPr lang="ru-RU" dirty="0" err="1" smtClean="0"/>
              <a:t>Обережная</a:t>
            </a:r>
            <a:r>
              <a:rPr lang="ru-RU" dirty="0" smtClean="0"/>
              <a:t> кукла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785794"/>
            <a:ext cx="3657600" cy="1714512"/>
          </a:xfrm>
        </p:spPr>
        <p:txBody>
          <a:bodyPr/>
          <a:lstStyle/>
          <a:p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Крупеничка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кукла является оберегом на достаток в семье. Наполнялась такая кукла гречихой, которая была на Руси ценной культурой.</a:t>
            </a:r>
            <a:endParaRPr lang="ru-RU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785794"/>
            <a:ext cx="3657600" cy="1714512"/>
          </a:xfrm>
        </p:spPr>
        <p:txBody>
          <a:bodyPr/>
          <a:lstStyle/>
          <a:p>
            <a:r>
              <a:rPr lang="ru-RU" b="0" i="1" u="sng" dirty="0" smtClean="0"/>
              <a:t>Травница</a:t>
            </a:r>
            <a:r>
              <a:rPr lang="ru-RU" b="0" i="1" dirty="0" smtClean="0"/>
              <a:t> –</a:t>
            </a: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кукла выполняла роль защиты от болезней, её оставляли у кровати больного. Наполняли такую куклу зверобоем, мятой, мелиссой, душицей. Через 1 -2 года траву меняли.</a:t>
            </a:r>
            <a:endParaRPr lang="ru-RU" sz="1600" b="0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:\фото кукол\P102056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71975" y="2786058"/>
            <a:ext cx="3657600" cy="35004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 descr="C:\Users\Kiril\Desktop\1455797037_10058673_0picture176_133040739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786058"/>
            <a:ext cx="3657600" cy="35004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4413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</a:t>
            </a:r>
            <a:r>
              <a:rPr lang="ru-RU" dirty="0" err="1" smtClean="0"/>
              <a:t>Обережная</a:t>
            </a:r>
            <a:r>
              <a:rPr lang="ru-RU" dirty="0" smtClean="0"/>
              <a:t> кукла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785794"/>
            <a:ext cx="3657600" cy="1785950"/>
          </a:xfrm>
        </p:spPr>
        <p:txBody>
          <a:bodyPr/>
          <a:lstStyle/>
          <a:p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Десятиручк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dirty="0" smtClean="0"/>
              <a:t>–</a:t>
            </a:r>
            <a:r>
              <a:rPr lang="ru-RU" b="0" i="1" dirty="0" smtClean="0"/>
              <a:t> </a:t>
            </a: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многорукая кукла из соломы и ткани. Дарила такую куклу мама дочке, чтобы у неё вся работа спорилась и она всё успевала. Обязательно использовали  при изготовлении – красный цвет. Он являлся </a:t>
            </a:r>
            <a:r>
              <a:rPr lang="ru-RU" sz="1600" b="0" i="1" dirty="0" err="1" smtClean="0">
                <a:latin typeface="Times New Roman" pitchFamily="18" charset="0"/>
                <a:cs typeface="Times New Roman" pitchFamily="18" charset="0"/>
              </a:rPr>
              <a:t>обережным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785794"/>
            <a:ext cx="3657600" cy="1714512"/>
          </a:xfrm>
        </p:spPr>
        <p:txBody>
          <a:bodyPr/>
          <a:lstStyle/>
          <a:p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Желанница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считалась женский оберегом. Изготавливали такую куклу в детстве и бережно хранили всю свою жизнь. Разговаривали с ней и загадывали желания пришивая бусинку или привязывая тесёмку. Тем самым кукла становилась сильнее.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Kiril\Desktop\0_5f69d_50f9024a_-2-L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2714625"/>
            <a:ext cx="3429023" cy="35337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099" name="Picture 3" descr="C:\Users\Kiril\Desktop\17557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71975" y="2714620"/>
            <a:ext cx="3657600" cy="3571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4413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Игровая кукла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857232"/>
            <a:ext cx="3657600" cy="1643074"/>
          </a:xfrm>
        </p:spPr>
        <p:txBody>
          <a:bodyPr/>
          <a:lstStyle/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Кукла – зайчик</a:t>
            </a: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 – делалась для детей. Зайчик одевался на пальчик, с ним говорили, играли. Он был друг, который всегда был рядом, в беде и в игре.</a:t>
            </a:r>
            <a:endParaRPr lang="ru-RU" sz="1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857232"/>
            <a:ext cx="3657600" cy="1643074"/>
          </a:xfrm>
        </p:spPr>
        <p:txBody>
          <a:bodyPr/>
          <a:lstStyle/>
          <a:p>
            <a:r>
              <a:rPr lang="ru-RU" sz="1600" b="0" i="1" u="sng" dirty="0" err="1" smtClean="0">
                <a:latin typeface="Times New Roman" pitchFamily="18" charset="0"/>
                <a:cs typeface="Times New Roman" pitchFamily="18" charset="0"/>
              </a:rPr>
              <a:t>Столбушка</a:t>
            </a: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 –кукла предназначалась для игры. Основа этой куклы – столбик скрученный из ткани. С такой куклой разговаривали, рассказывали свои печали, тем самым облегчали себе душу.</a:t>
            </a:r>
            <a:endParaRPr lang="ru-RU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Kiril\Desktop\image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2928934"/>
            <a:ext cx="3500462" cy="31432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3" name="Picture 3" descr="C:\Users\Kiril\Desktop\13b5bec67ba3260fab7dbc146a5ba5c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928934"/>
            <a:ext cx="3214710" cy="3214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257</TotalTime>
  <Words>611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Народная кукла</vt:lpstr>
      <vt:lpstr>Цель: Пробудить интерес к русской народной культуре через знакомство с народной куклой.</vt:lpstr>
      <vt:lpstr>Кто в детстве в куклы не играл, Тот счастья не видал.(народная мудрость)                        история возникновения </vt:lpstr>
      <vt:lpstr>                      Виды кукол</vt:lpstr>
      <vt:lpstr>                        Обрядовая кукла</vt:lpstr>
      <vt:lpstr>                        Обрядовая кукла</vt:lpstr>
      <vt:lpstr>                        Обережная кукла</vt:lpstr>
      <vt:lpstr>                        Обережная кукла</vt:lpstr>
      <vt:lpstr>                          Игровая кукла</vt:lpstr>
      <vt:lpstr>                          Игровая кукла      </vt:lpstr>
      <vt:lpstr>        Чем дальше в будущее входим,          тем больше прошлым дорожим.           И в прошлом красоту находим            хоть новому принадлежим.</vt:lpstr>
      <vt:lpstr>                 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Народная кукла</dc:title>
  <dc:creator>Kiril</dc:creator>
  <cp:lastModifiedBy>Admin</cp:lastModifiedBy>
  <cp:revision>44</cp:revision>
  <dcterms:created xsi:type="dcterms:W3CDTF">2017-10-12T06:36:42Z</dcterms:created>
  <dcterms:modified xsi:type="dcterms:W3CDTF">2020-10-14T08:33:57Z</dcterms:modified>
</cp:coreProperties>
</file>