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F9BBBC-D220-44BC-9238-2007E2D77F14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A9D191-C7E6-4287-9C7C-B745BA22B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 flipH="1">
            <a:off x="502916" y="2285992"/>
            <a:ext cx="7712419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   Кукла </a:t>
            </a:r>
            <a:r>
              <a:rPr lang="ru-RU" sz="5400" dirty="0" smtClean="0"/>
              <a:t>« </a:t>
            </a:r>
            <a:r>
              <a:rPr lang="ru-RU" sz="5400" dirty="0" err="1" smtClean="0"/>
              <a:t>Берегиня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Берегиня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0" name="Picture 2" descr="C:\Users\Мария\Desktop\8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12879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я\Desktop\zGaqTeL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3562735" cy="41418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Благодарю за внимание.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920880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забытом слове </a:t>
            </a:r>
            <a:r>
              <a:rPr lang="ru-RU" dirty="0" err="1" smtClean="0"/>
              <a:t>Берегиня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Не только звуков красота,</a:t>
            </a:r>
            <a:br>
              <a:rPr lang="ru-RU" dirty="0" smtClean="0"/>
            </a:br>
            <a:r>
              <a:rPr lang="ru-RU" dirty="0" smtClean="0"/>
              <a:t>Оно - воспетая богиня,</a:t>
            </a:r>
            <a:br>
              <a:rPr lang="ru-RU" dirty="0" smtClean="0"/>
            </a:br>
            <a:r>
              <a:rPr lang="ru-RU" dirty="0" smtClean="0"/>
              <a:t>Любви и верности мечта.</a:t>
            </a:r>
            <a:br>
              <a:rPr lang="ru-RU" dirty="0" smtClean="0"/>
            </a:br>
            <a:r>
              <a:rPr lang="ru-RU" dirty="0" smtClean="0"/>
              <a:t>И на Руси такое званье,</a:t>
            </a:r>
            <a:br>
              <a:rPr lang="ru-RU" dirty="0" smtClean="0"/>
            </a:br>
            <a:r>
              <a:rPr lang="ru-RU" dirty="0" smtClean="0"/>
              <a:t>Дарили женщине-жене,</a:t>
            </a:r>
            <a:br>
              <a:rPr lang="ru-RU" dirty="0" smtClean="0"/>
            </a:br>
            <a:r>
              <a:rPr lang="ru-RU" dirty="0" smtClean="0"/>
              <a:t>Кому природное призванье</a:t>
            </a:r>
            <a:br>
              <a:rPr lang="ru-RU" dirty="0" smtClean="0"/>
            </a:br>
            <a:r>
              <a:rPr lang="ru-RU" dirty="0" smtClean="0"/>
              <a:t>Давало главной быть в семье.</a:t>
            </a:r>
            <a:br>
              <a:rPr lang="ru-RU" dirty="0" smtClean="0"/>
            </a:br>
            <a:r>
              <a:rPr lang="ru-RU" dirty="0" smtClean="0"/>
              <a:t>Она голубка и орлица,</a:t>
            </a:r>
            <a:br>
              <a:rPr lang="ru-RU" dirty="0" smtClean="0"/>
            </a:br>
            <a:r>
              <a:rPr lang="ru-RU" dirty="0" smtClean="0"/>
              <a:t>Над колыбелью и гнездом,</a:t>
            </a:r>
            <a:br>
              <a:rPr lang="ru-RU" dirty="0" smtClean="0"/>
            </a:br>
            <a:r>
              <a:rPr lang="ru-RU" dirty="0" smtClean="0"/>
              <a:t>Старуха, мать или девица,</a:t>
            </a:r>
            <a:br>
              <a:rPr lang="ru-RU" dirty="0" smtClean="0"/>
            </a:br>
            <a:r>
              <a:rPr lang="ru-RU" dirty="0" smtClean="0"/>
              <a:t>Всегда с спасительным венцом.</a:t>
            </a:r>
            <a:br>
              <a:rPr lang="ru-RU" dirty="0" smtClean="0"/>
            </a:br>
            <a:r>
              <a:rPr lang="ru-RU" dirty="0" smtClean="0"/>
              <a:t>И все живое и благое,</a:t>
            </a:r>
            <a:br>
              <a:rPr lang="ru-RU" dirty="0" smtClean="0"/>
            </a:br>
            <a:r>
              <a:rPr lang="ru-RU" dirty="0" smtClean="0"/>
              <a:t>От рода женского пошло,</a:t>
            </a:r>
            <a:br>
              <a:rPr lang="ru-RU" dirty="0" smtClean="0"/>
            </a:br>
            <a:r>
              <a:rPr lang="ru-RU" dirty="0" smtClean="0"/>
              <a:t>А бескорыстие святое,</a:t>
            </a:r>
            <a:br>
              <a:rPr lang="ru-RU" dirty="0" smtClean="0"/>
            </a:br>
            <a:r>
              <a:rPr lang="ru-RU" dirty="0" smtClean="0"/>
              <a:t>Тепло и нежность сберегло.</a:t>
            </a:r>
            <a:br>
              <a:rPr lang="ru-RU" dirty="0" smtClean="0"/>
            </a:br>
            <a:r>
              <a:rPr lang="ru-RU" dirty="0" smtClean="0"/>
              <a:t>М.Ф. Василенко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рия\Desktop\23451_6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3676211" cy="3824337"/>
          </a:xfrm>
          <a:prstGeom prst="rect">
            <a:avLst/>
          </a:prstGeom>
          <a:noFill/>
        </p:spPr>
      </p:pic>
      <p:pic>
        <p:nvPicPr>
          <p:cNvPr id="1027" name="Picture 3" descr="C:\Users\Мария\Desktop\0d86de67ee9af9f3300f9b259e7147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134990" cy="4179987"/>
          </a:xfrm>
          <a:prstGeom prst="rect">
            <a:avLst/>
          </a:prstGeom>
          <a:noFill/>
        </p:spPr>
      </p:pic>
      <p:pic>
        <p:nvPicPr>
          <p:cNvPr id="1026" name="Picture 2" descr="C:\Users\Мария\Desktop\фото рукоделие\игрушки\ChBivR5Ub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2070174" cy="4500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>
                <a:solidFill>
                  <a:schemeClr val="tx1">
                    <a:lumMod val="95000"/>
                  </a:schemeClr>
                </a:solidFill>
              </a:rPr>
              <a:t>Оберег</a:t>
            </a: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  <a:t> – символ или предмет, наделенный способностью оберегать от различных бедствий, хворей. Оберег – это препятствие, защита от Бера. Бером наши предки называли неуправляемый Дух стихий, все, что связано с опасностью, неуправляемой силой. Оберег смиряет стихийный Дух, приносит в жизнь Лад, красоту, порядок.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«Масленица»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Мария\Desktop\af5c2237c43a2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878068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Крупеничка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» или «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Зерновушка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 descr="C:\Users\Мария\Desktop\i0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862288" cy="4930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Десятиручка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 descr="C:\Users\Мария\Desktop\1393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139952" cy="517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«На счастье»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 descr="C:\Users\Мария\Desktop\0_4067d_dcda279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464496" cy="4906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Кукла «Северная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берегиня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146" name="Picture 2" descr="C:\Users\Мария\Desktop\image_765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712602" cy="4861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44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Оберег – символ или предмет, наделенный способностью оберегать от различных бедствий, хворей. Оберег – это препятствие, защита от Бера. Бером наши предки называли неуправляемый Дух стихий, все, что связано с опасностью, неуправляемой силой. Оберег смиряет стихийный Дух, приносит в жизнь Лад, красоту, порядок. </vt:lpstr>
      <vt:lpstr>Кукла «Масленица»</vt:lpstr>
      <vt:lpstr>Кукла «Крупеничка» или «Зерновушка»</vt:lpstr>
      <vt:lpstr>Кукла «Десятиручка»</vt:lpstr>
      <vt:lpstr>Кукла «На счастье»</vt:lpstr>
      <vt:lpstr>Кукла «Северная берегиня»</vt:lpstr>
      <vt:lpstr>«Берегиня»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Artem</cp:lastModifiedBy>
  <cp:revision>6</cp:revision>
  <dcterms:created xsi:type="dcterms:W3CDTF">2015-03-10T16:25:35Z</dcterms:created>
  <dcterms:modified xsi:type="dcterms:W3CDTF">2018-01-03T11:35:15Z</dcterms:modified>
</cp:coreProperties>
</file>