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reeland.ru/file/0001/600/8433.jpg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reeland.ru/file/0001/600/8435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reeland.ru/file/0001/600/8436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reeland.ru/file/0001/600/8438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reeland.ru/file/0001/600/8439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land.ru/file/0001/600/8441.jpg" TargetMode="External"/><Relationship Id="rId2" Type="http://schemas.openxmlformats.org/officeDocument/2006/relationships/hyperlink" Target="http://www.treeland.ru/?url=www.ozon.ru/context/catalog/id/1131742/?partner=7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891010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Творческий проект</a:t>
            </a:r>
          </a:p>
          <a:p>
            <a:r>
              <a:rPr lang="ru-RU" sz="3200" dirty="0" smtClean="0"/>
              <a:t> </a:t>
            </a:r>
          </a:p>
          <a:p>
            <a:r>
              <a:rPr lang="ru-RU" sz="3200" dirty="0" smtClean="0"/>
              <a:t> </a:t>
            </a:r>
          </a:p>
          <a:p>
            <a:r>
              <a:rPr lang="ru-RU" sz="3200" dirty="0" smtClean="0"/>
              <a:t>     «Кукла-шкатулка»</a:t>
            </a:r>
          </a:p>
          <a:p>
            <a:r>
              <a:rPr lang="ru-RU" sz="3200" dirty="0" smtClean="0"/>
              <a:t> </a:t>
            </a:r>
          </a:p>
          <a:p>
            <a:r>
              <a:rPr lang="ru-RU" sz="32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                          Выполнили: Смирнова Мария </a:t>
            </a:r>
          </a:p>
          <a:p>
            <a:r>
              <a:rPr lang="ru-RU" dirty="0" smtClean="0"/>
              <a:t>                                                                                           Кудряшова Арина</a:t>
            </a:r>
          </a:p>
          <a:p>
            <a:r>
              <a:rPr lang="ru-RU" dirty="0" smtClean="0"/>
              <a:t>                                                                                           Кондратьева Екатерина </a:t>
            </a:r>
          </a:p>
          <a:p>
            <a:r>
              <a:rPr lang="ru-RU" dirty="0" smtClean="0"/>
              <a:t>                                                                                           Д.О. « Мастерица»</a:t>
            </a:r>
          </a:p>
          <a:p>
            <a:r>
              <a:rPr lang="ru-RU" dirty="0" smtClean="0"/>
              <a:t>                                                                                           МОУ Первомайский ДДТ.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Кукла-шкатулка.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56685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Может стать превосходным подарком. Особой сложности в её изготовлении нет, при желании, сделать её сможет каждый. </a:t>
            </a:r>
          </a:p>
          <a:p>
            <a:endParaRPr lang="ru-RU" dirty="0"/>
          </a:p>
        </p:txBody>
      </p:sp>
      <p:pic>
        <p:nvPicPr>
          <p:cNvPr id="4" name="Рисунок 3" descr="http://do-crafts.ru/wp-content/uploads/2012/12/%D0%9A%D1%83%D0%BA%D0%BB%D0%B0-%D0%B8%D0%B7-%D0%BF%D0%BB%D0%B0%D1%81%D1%82%D0%B8%D0%BA%D0%BE%D0%B2%D0%BE%D0%B9-%D0%B1%D1%83%D1%82%D1%8B%D0%BB%D0%BA%D0%B8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428736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Выбор лучшей идеи.</a:t>
            </a:r>
            <a:br>
              <a:rPr lang="ru-RU" dirty="0" smtClean="0"/>
            </a:br>
            <a:r>
              <a:rPr lang="ru-RU" dirty="0" smtClean="0"/>
              <a:t>Лучшей идеей является кукла-шкатулка.  Она больше всего подходит для нашего подарка Снегурочке. Потому что, это не только красивая поделка, но и полезная вещь.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714511"/>
          </a:xfrm>
        </p:spPr>
        <p:txBody>
          <a:bodyPr/>
          <a:lstStyle/>
          <a:p>
            <a:r>
              <a:rPr lang="ru-RU" dirty="0" smtClean="0"/>
              <a:t>Для работы нам потребуются: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421484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800" b="1" dirty="0" smtClean="0"/>
              <a:t>Пластиковая бутылка.</a:t>
            </a:r>
          </a:p>
          <a:p>
            <a:pPr lvl="0"/>
            <a:r>
              <a:rPr lang="ru-RU" sz="3800" b="1" dirty="0" smtClean="0"/>
              <a:t>Старая кукла игрушка(прототип куклы –</a:t>
            </a:r>
            <a:r>
              <a:rPr lang="ru-RU" sz="3800" b="1" dirty="0" err="1" smtClean="0"/>
              <a:t>Барби</a:t>
            </a:r>
            <a:r>
              <a:rPr lang="ru-RU" sz="3800" b="1" dirty="0" smtClean="0"/>
              <a:t>).</a:t>
            </a:r>
          </a:p>
          <a:p>
            <a:pPr lvl="0"/>
            <a:r>
              <a:rPr lang="ru-RU" sz="3800" b="1" dirty="0" smtClean="0"/>
              <a:t>Клеевой </a:t>
            </a:r>
            <a:r>
              <a:rPr lang="ru-RU" sz="3800" b="1" dirty="0" err="1" smtClean="0"/>
              <a:t>термопистолет</a:t>
            </a:r>
            <a:r>
              <a:rPr lang="ru-RU" sz="3800" b="1" dirty="0" smtClean="0"/>
              <a:t>.</a:t>
            </a:r>
          </a:p>
          <a:p>
            <a:pPr lvl="0"/>
            <a:r>
              <a:rPr lang="ru-RU" sz="3800" b="1" dirty="0" smtClean="0"/>
              <a:t>Атласные ленты шириной 1см и 3 см.</a:t>
            </a:r>
          </a:p>
          <a:p>
            <a:pPr lvl="0"/>
            <a:r>
              <a:rPr lang="ru-RU" sz="3800" b="1" dirty="0" smtClean="0"/>
              <a:t>Кружево шириной 3 см.</a:t>
            </a:r>
          </a:p>
          <a:p>
            <a:pPr lvl="0"/>
            <a:r>
              <a:rPr lang="ru-RU" sz="3800" b="1" dirty="0" smtClean="0"/>
              <a:t>Полоски ткани (атлас) длина которых на 2.5см больше обхвата бутылки.</a:t>
            </a:r>
          </a:p>
          <a:p>
            <a:r>
              <a:rPr lang="ru-RU" sz="3800" b="1" dirty="0" smtClean="0"/>
              <a:t>7.Два картонных круга = окружности среза бутылки.</a:t>
            </a:r>
          </a:p>
          <a:p>
            <a:r>
              <a:rPr lang="ru-RU" sz="3800" b="1" dirty="0" smtClean="0"/>
              <a:t>8. Ножницы.</a:t>
            </a:r>
          </a:p>
          <a:p>
            <a:r>
              <a:rPr lang="ru-RU" sz="3800" b="1" dirty="0" smtClean="0"/>
              <a:t>9.Нитки</a:t>
            </a:r>
          </a:p>
          <a:p>
            <a:r>
              <a:rPr lang="ru-RU" sz="3800" b="1" dirty="0" smtClean="0"/>
              <a:t>10. Иголка</a:t>
            </a:r>
          </a:p>
          <a:p>
            <a:r>
              <a:rPr lang="ru-RU" sz="38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Охрана труда.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7358114" cy="485778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 иглой, булавками, ножницами.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1. Во время работы, нужно следить за булавками и иголками, не оставляя их на столе, не вкалывая их в одежду, ни в коем случае не брать их в рот, а вкалывать в специальные игольницы.</a:t>
            </a:r>
          </a:p>
          <a:p>
            <a:r>
              <a:rPr lang="ru-RU" sz="1600" b="1" dirty="0" smtClean="0"/>
              <a:t>2. Выкройки ткани прикреплять острыми концами булавок в направлении от себя.</a:t>
            </a:r>
          </a:p>
          <a:p>
            <a:r>
              <a:rPr lang="ru-RU" sz="1600" b="1" dirty="0" smtClean="0"/>
              <a:t>3. Передавать ножницы и класть их на стол сомкнутыми остриями от себя.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/>
              <a:t>При работе с утюгом.</a:t>
            </a:r>
          </a:p>
          <a:p>
            <a:r>
              <a:rPr lang="ru-RU" sz="1600" b="1" dirty="0" smtClean="0"/>
              <a:t>1.Не оставлять утюг включённым в электрическую сеть без присмотра.</a:t>
            </a:r>
          </a:p>
          <a:p>
            <a:r>
              <a:rPr lang="ru-RU" sz="1600" b="1" dirty="0" smtClean="0"/>
              <a:t>2.Утюг ставить на подставку.</a:t>
            </a:r>
          </a:p>
          <a:p>
            <a:r>
              <a:rPr lang="ru-RU" sz="1600" b="1" dirty="0" smtClean="0"/>
              <a:t>3. отключая утюг, следует браться за корпус вилки.</a:t>
            </a:r>
          </a:p>
          <a:p>
            <a:r>
              <a:rPr lang="ru-RU" sz="1600" b="1" dirty="0" smtClean="0"/>
              <a:t>4.Следить за тем, чтобы утюг не касался шнура.</a:t>
            </a:r>
          </a:p>
          <a:p>
            <a:r>
              <a:rPr lang="ru-RU" sz="1600" b="1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14577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Технологическая последовательность      изготовления куклы-шкатулки.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14287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Для начала возьмём пластиковую бутылку и ненужную </a:t>
            </a:r>
            <a:r>
              <a:rPr lang="ru-RU" b="1" dirty="0" err="1" smtClean="0"/>
              <a:t>куклу-Барби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G:\Мастерица\100_25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786058"/>
            <a:ext cx="59404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3574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Затем отрезаем верхнюю часть бутылки и дно, оставшаяся часть бутылки нам не понадобиться.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886200"/>
            <a:ext cx="557216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G:\Мастерица\100_25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5935512" cy="43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Чтобы обшить верхнюю часть и дно бутылки  выкраиваем два </a:t>
            </a:r>
            <a:r>
              <a:rPr lang="ru-RU" sz="3200" dirty="0" err="1" smtClean="0"/>
              <a:t>прямоугольника=окружности</a:t>
            </a:r>
            <a:r>
              <a:rPr lang="ru-RU" sz="3200" dirty="0" smtClean="0"/>
              <a:t> бутылки+1 см на шов.</a:t>
            </a:r>
            <a:endParaRPr lang="ru-RU" sz="3200" dirty="0"/>
          </a:p>
        </p:txBody>
      </p:sp>
      <p:pic>
        <p:nvPicPr>
          <p:cNvPr id="3" name="Рисунок 2" descr="G:\Мастерица\100_25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357430"/>
            <a:ext cx="59404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Стачиваем боковые швы.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Натягиваем ткань на верхнюю часть бутылки и дно.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G:\Мастерица\100_25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244" y="1214437"/>
            <a:ext cx="59355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Вырезаем 2 круга из картона = окружности дна бутылки. И чуть побольше 2 круга из ткани.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928802"/>
            <a:ext cx="594042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 возникшей проблемы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85926"/>
            <a:ext cx="7643866" cy="442915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На Новый год принято получать подарки от Деда мороза и Снегурочки, и мы с девочками Д.О. «Мастерица» решили , что нужно для Снегурочки сделать особенный  подарок.  Он должен стать приятным сюрпризом для неё.</a:t>
            </a:r>
          </a:p>
          <a:p>
            <a:r>
              <a:rPr lang="ru-RU" b="1" dirty="0" smtClean="0"/>
              <a:t>Пролистав гору книг и журналов, просмотрев несколько сайтов по рукоделию в интернете, наконец-то нашли чего хотели. Новизна идеи была в том, что из ненужной куклы «</a:t>
            </a:r>
            <a:r>
              <a:rPr lang="ru-RU" b="1" dirty="0" err="1" smtClean="0"/>
              <a:t>барби</a:t>
            </a:r>
            <a:r>
              <a:rPr lang="ru-RU" b="1" dirty="0" smtClean="0"/>
              <a:t>» можно было сшить   куклу-шкатулку.</a:t>
            </a:r>
          </a:p>
          <a:p>
            <a:r>
              <a:rPr lang="ru-RU" b="1" dirty="0" smtClean="0"/>
              <a:t>Решили сшить её своими руками. Кукла сможет быть не только любимой игрушкой, но и предметом весьма функциональным, например, оригинальной декоративной ёмкостью для подарка </a:t>
            </a:r>
          </a:p>
          <a:p>
            <a:r>
              <a:rPr lang="ru-RU" b="1" dirty="0" smtClean="0"/>
              <a:t>( </a:t>
            </a:r>
            <a:r>
              <a:rPr lang="ru-RU" b="1" dirty="0" err="1" smtClean="0"/>
              <a:t>кукла-конфетница</a:t>
            </a:r>
            <a:r>
              <a:rPr lang="ru-RU" b="1" dirty="0" smtClean="0"/>
              <a:t>) или маленькой куклой шкатулочкой для хранения «девичьих» секретов – записочек, колечек, разнообразных маленьких «штучек». Красивая функциональная кукла послужит, помимо прочего и украшением интерьера.</a:t>
            </a:r>
          </a:p>
          <a:p>
            <a:r>
              <a:rPr lang="ru-RU" b="1" dirty="0" smtClean="0"/>
              <a:t>Цель проекта : Изготовить оригинальный подарок Снегурочке.</a:t>
            </a:r>
          </a:p>
          <a:p>
            <a:r>
              <a:rPr lang="ru-RU" b="1" dirty="0" smtClean="0"/>
              <a:t>Задачи: Освоить технологию изготовления куклы-шкатулки, предназначенную для хранения украшений.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Обтягиваем картонные круги тканью.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 descr="G:\Мастерица\100_25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Пришиваем готовые круги к верхней части бутылки и ко дну( потайным стежком).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244" y="1785926"/>
            <a:ext cx="593551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 наши части тесьмой.</a:t>
            </a:r>
            <a:endParaRPr lang="ru-RU" dirty="0"/>
          </a:p>
        </p:txBody>
      </p:sp>
      <p:pic>
        <p:nvPicPr>
          <p:cNvPr id="3" name="Рисунок 2" descr="G:\Мастерица\100_25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244" y="1714488"/>
            <a:ext cx="5935512" cy="427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Выкраиваем топ на нашу куклу. И сшиваем швом назад иголкой.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605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Одеваем на куклу топ, украшаем декоративной тесьмой. Вставляем торс куклы в верхнюю часть бутылки. Пришиваем потайным стежком.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6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2143116"/>
            <a:ext cx="594042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Обрабатываем дно бутылки кружевом. Пришиваем кружево к нижней части шкатулки.</a:t>
            </a:r>
            <a:br>
              <a:rPr lang="ru-RU" sz="3200" dirty="0" smtClean="0"/>
            </a:br>
            <a:r>
              <a:rPr lang="ru-RU" sz="3200" dirty="0" smtClean="0"/>
              <a:t>      (Обхват бутылки +15-20 см)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 descr="G:\Мастерица\100_26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6433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Luda\Desktop\Новафото кукла-шкатулкая папка\Фото06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3657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Второй волан выполняется из ткани и пришивается над кружевом. И так чередуется.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6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Собираем кружево на стягивающую строчку</a:t>
            </a:r>
            <a:endParaRPr lang="ru-RU" dirty="0"/>
          </a:p>
        </p:txBody>
      </p:sp>
      <p:pic>
        <p:nvPicPr>
          <p:cNvPr id="3" name="Рисунок 2" descr="G:\Мастерица\100_26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643050"/>
            <a:ext cx="594042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Собираем ткань на стягивающую строчку.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6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28736"/>
            <a:ext cx="59404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 так чередуем -  сначала кружево, потом волан из ткани.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:\Мастерица\100_26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714488"/>
            <a:ext cx="59404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928825"/>
          </a:xfrm>
        </p:spPr>
        <p:txBody>
          <a:bodyPr/>
          <a:lstStyle/>
          <a:p>
            <a:r>
              <a:rPr lang="ru-RU" b="1" dirty="0" smtClean="0"/>
              <a:t> Немного из истории шкатулки.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8001056" cy="40005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Шкатулки пришли к нам из глубины столетий, с загадочных стран Востока. С тех самых пор их конструкция не слишком изменилась, но в создании стали использоваться новейшие материалы и современные механизмы, усовершенствовались производственные схемы. Однако из каких бы материалов не были бы созданы шкатулки, каждая из них обладает собственной маленькой тайной.</a:t>
            </a:r>
          </a:p>
          <a:p>
            <a:r>
              <a:rPr lang="ru-RU" b="1" dirty="0" smtClean="0"/>
              <a:t>Русские мастера и умельцы создавали очень хитрые по своей конструкции коробочки, такие шкатулки можно было открыть только при нажатии на секретную кнопочку. Русский народ всегда любил загадки и тайны, поэтому секретные коробочки стали пользоваться большим успехом, а шкатулка стала красивейшим и тайным хранилищем для драгоценностей.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Пришиваем также воланы к верхней части шкатулки.</a:t>
            </a:r>
            <a:endParaRPr lang="ru-RU" dirty="0"/>
          </a:p>
        </p:txBody>
      </p:sp>
      <p:pic>
        <p:nvPicPr>
          <p:cNvPr id="3" name="Рисунок 2" descr="G:\Мастерица\100_2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643050"/>
            <a:ext cx="594042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Наша шкатулка готова! Но не хватает короны.</a:t>
            </a:r>
            <a:br>
              <a:rPr lang="ru-RU" sz="4000" dirty="0" smtClean="0"/>
            </a:br>
            <a:r>
              <a:rPr lang="ru-RU" sz="4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Luda\Desktop\Новафото кукла-шкатулкая папка\Фото06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85860"/>
            <a:ext cx="3657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Выкраиваем корону.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6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Обклеиваем с двух сторон клеем.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6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 крупным бисером</a:t>
            </a:r>
            <a:endParaRPr lang="ru-RU" dirty="0"/>
          </a:p>
        </p:txBody>
      </p:sp>
      <p:pic>
        <p:nvPicPr>
          <p:cNvPr id="3" name="Рисунок 2" descr="G:\Мастерица\100_26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Прикрепляем корону к голове булавками.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6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Кукла-шкатулка готова!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G:\Мастерица\100_2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uda\Desktop\Новафото кукла-шкатулкая папка\Фото06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53578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Мастерица\100_2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3071"/>
            <a:ext cx="5940425" cy="44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Расчёт себестоимости.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35969" y="1396999"/>
          <a:ext cx="5872062" cy="4064002"/>
        </p:xfrm>
        <a:graphic>
          <a:graphicData uri="http://schemas.openxmlformats.org/drawingml/2006/table">
            <a:tbl>
              <a:tblPr/>
              <a:tblGrid>
                <a:gridCol w="1467555"/>
                <a:gridCol w="1468169"/>
                <a:gridCol w="1468169"/>
                <a:gridCol w="1468169"/>
              </a:tblGrid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Материалы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расход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цена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затраты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Ткань любая (какая найдётся дома)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50 см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Бутылка (пластиковая)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нитки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0.5 катушки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10 руб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5 руб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кружево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2метра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15 руб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30 руб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тесьма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3 метра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3 руб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9 руб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44 </a:t>
                      </a: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Виды шкатулок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Стильная шкатулка для ювелирных украшений не оставит равнодушной ни одну любительницу драгоценностей и изысканных вещей. </a:t>
            </a:r>
          </a:p>
          <a:p>
            <a:r>
              <a:rPr lang="ru-RU" b="1" dirty="0" smtClean="0"/>
              <a:t>Сочетание оригинального дизайна и функциональности сделает шкатулку практичным и стильным подарком и предметом гордости ее обладательницы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Шкатул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2381250" cy="261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125957"/>
            <a:ext cx="871540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Реклама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Ты не найдёшь, ходя по свету,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Предмета большей красоты...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Прими в презент шкатулку эту! -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 неё сложи сегодня ты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(То будет мудрое решенье)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Серёжки, бусы, украшенья!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Подарили мы шкатулку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Подарили неспроста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Пусть в подарке нашем милом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недолго будет  пустота!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928825"/>
          </a:xfrm>
        </p:spPr>
        <p:txBody>
          <a:bodyPr/>
          <a:lstStyle/>
          <a:p>
            <a:r>
              <a:rPr lang="ru-RU" dirty="0" smtClean="0"/>
              <a:t> Оценка проделанной работы.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643182"/>
            <a:ext cx="6400800" cy="3067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-  Проект « Кукла-шкатулка» на наш взгляд удался!</a:t>
            </a:r>
          </a:p>
          <a:p>
            <a:r>
              <a:rPr lang="ru-RU" sz="2400" b="1" dirty="0" smtClean="0"/>
              <a:t>-  В очередной раз мы убедились, что наша работа выполнена своими руками, даёт экономию в семейный бюджет.</a:t>
            </a:r>
          </a:p>
          <a:p>
            <a:r>
              <a:rPr lang="ru-RU" sz="2400" b="1" dirty="0" smtClean="0"/>
              <a:t>- мы </a:t>
            </a:r>
            <a:r>
              <a:rPr lang="ru-RU" sz="2400" b="1" dirty="0" err="1" smtClean="0"/>
              <a:t>рады,что</a:t>
            </a:r>
            <a:r>
              <a:rPr lang="ru-RU" sz="2400" b="1" dirty="0" smtClean="0"/>
              <a:t> наша кукла-шкатулка всем очень понравилась!</a:t>
            </a:r>
          </a:p>
          <a:p>
            <a:r>
              <a:rPr lang="ru-RU" sz="2400" b="1" dirty="0" smtClean="0"/>
              <a:t>- всему при желании можно научиться!!!</a:t>
            </a:r>
          </a:p>
          <a:p>
            <a:r>
              <a:rPr lang="ru-RU" sz="2400" b="1" dirty="0" smtClean="0"/>
              <a:t> </a:t>
            </a:r>
            <a:endParaRPr lang="ru-RU" sz="24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Деревянная </a:t>
            </a:r>
            <a:r>
              <a:rPr lang="ru-RU" dirty="0" err="1" smtClean="0"/>
              <a:t>шкатулка-пазл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357562"/>
            <a:ext cx="6772300" cy="307183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Оригинальная декоративная </a:t>
            </a:r>
            <a:r>
              <a:rPr lang="ru-RU" b="1" dirty="0" err="1" smtClean="0"/>
              <a:t>шкатулка-пазл</a:t>
            </a:r>
            <a:r>
              <a:rPr lang="ru-RU" b="1" dirty="0" smtClean="0"/>
              <a:t> "Собака" идеально подойдет для хранения колечек или различных мелочей и станет отличным подарком человеку, ценящему необычность и оригинальные решения. </a:t>
            </a:r>
          </a:p>
          <a:p>
            <a:r>
              <a:rPr lang="ru-RU" b="1" dirty="0" smtClean="0"/>
              <a:t>Шкатулка выполнена из дерева лиственных пород и состоит из нескольких элементов, соединяющихся по принципу </a:t>
            </a:r>
            <a:r>
              <a:rPr lang="ru-RU" b="1" dirty="0" err="1" smtClean="0"/>
              <a:t>пазла</a:t>
            </a:r>
            <a:r>
              <a:rPr lang="ru-RU" b="1" dirty="0" smtClean="0"/>
              <a:t> в симпатичную собачку. </a:t>
            </a:r>
          </a:p>
          <a:p>
            <a:r>
              <a:rPr lang="ru-RU" b="1" dirty="0" smtClean="0"/>
              <a:t>Внутри шкатулка оформлена искусственной замшей темно-зеленого цвета.</a:t>
            </a:r>
          </a:p>
          <a:p>
            <a:endParaRPr lang="ru-RU" dirty="0"/>
          </a:p>
        </p:txBody>
      </p:sp>
      <p:pic>
        <p:nvPicPr>
          <p:cNvPr id="4" name="Рисунок 3" descr="Шкатул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1962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Стильные шкатулки.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214686"/>
            <a:ext cx="7786742" cy="30003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Стильная шкатулка "Красный глянец" не оставит равнодушной ни одну любительницу драгоценностей и изысканных вещей.</a:t>
            </a:r>
          </a:p>
          <a:p>
            <a:r>
              <a:rPr lang="ru-RU" b="1" dirty="0" smtClean="0"/>
              <a:t>Шкатулка, из стекла в металлической оправе, выполнена в виде сундучка. Крышка шкатулки оформлена декоративными элементами в виде цветка и бабочки, украшенных стразами и натуральным перламутром. </a:t>
            </a:r>
          </a:p>
          <a:p>
            <a:r>
              <a:rPr lang="ru-RU" b="1" dirty="0" smtClean="0"/>
              <a:t>Сочетание оригинального дизайна и функциональности сделает такую шкатулку практичным и стильным подарком, а также предметом гордости ее обладательницы.</a:t>
            </a:r>
          </a:p>
          <a:p>
            <a:endParaRPr lang="ru-RU" b="1" dirty="0"/>
          </a:p>
        </p:txBody>
      </p:sp>
      <p:pic>
        <p:nvPicPr>
          <p:cNvPr id="4" name="Рисунок 3" descr="Шкатул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Музыкальная шкатулка.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00438"/>
            <a:ext cx="6986614" cy="278608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Замечательная музыкальная шкатулка представляет собой небольшой деревянный сундучок, выполненный в </a:t>
            </a:r>
            <a:r>
              <a:rPr lang="ru-RU" b="1" dirty="0" err="1" smtClean="0"/>
              <a:t>винтажном</a:t>
            </a:r>
            <a:r>
              <a:rPr lang="ru-RU" b="1" dirty="0" smtClean="0"/>
              <a:t> стиле. Внутри находится миниатюрная анимированная и иллюминированная сценка. Если вы пали духом и вас одолели заботы, поверните ключ и мелодичные звуки издаваемые шкатулкой напомнят вам, что вы не одиноки, подарят приятные мгновения и окунут вас в лучшие воспоминания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Шкатул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Швейные шкатулки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714752"/>
            <a:ext cx="7500990" cy="278608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Эта шкатулка не оставит равнодушной ни одну любительницу изысканных вещей. В ней можно хранить предметы для рукоделия или другие мелочи. Сочетание оригинального дизайна и функциональности сделает такую шкатулку практичным и стильным подарком и предметом гордости ее обладательницы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Шкатул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/>
          <a:lstStyle/>
          <a:p>
            <a:r>
              <a:rPr lang="ru-RU" u="sng" dirty="0" smtClean="0">
                <a:hlinkClick r:id="rId2"/>
              </a:rPr>
              <a:t>Шкатулки для мелочей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786190"/>
            <a:ext cx="8001056" cy="285752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Оригинальная шкатулка "Роза" серебристого цвета благодаря своей практичности и необычности станет не только идеальным подарком представительнице прекрасного пола, но и изысканным украшением интерьера. Шкатулка, изготовленная из металла, выполнена в виде сундучка на ножках и оформлена цветочным тиснением и тиснением в виде плетения на крышке. Внутри шкатулка оформлена бархатистой тканью черного цвета.</a:t>
            </a:r>
          </a:p>
          <a:p>
            <a:r>
              <a:rPr lang="ru-RU" b="1" dirty="0" smtClean="0"/>
              <a:t>В такой шкатулке вы можете хранить все что угодно!</a:t>
            </a:r>
            <a:endParaRPr lang="ru-RU" b="1" dirty="0"/>
          </a:p>
        </p:txBody>
      </p:sp>
      <p:pic>
        <p:nvPicPr>
          <p:cNvPr id="4" name="Рисунок 3" descr="Шкатулки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73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988</Words>
  <PresentationFormat>Экран (4:3)</PresentationFormat>
  <Paragraphs>136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Обоснование возникшей проблемы </vt:lpstr>
      <vt:lpstr> Немного из истории шкатулки.</vt:lpstr>
      <vt:lpstr> Виды шкатулок </vt:lpstr>
      <vt:lpstr>Деревянная шкатулка-пазл. </vt:lpstr>
      <vt:lpstr>Стильные шкатулки. </vt:lpstr>
      <vt:lpstr>Музыкальная шкатулка. </vt:lpstr>
      <vt:lpstr>Швейные шкатулки </vt:lpstr>
      <vt:lpstr>Шкатулки для мелочей. </vt:lpstr>
      <vt:lpstr>Кукла-шкатулка. </vt:lpstr>
      <vt:lpstr>Выбор лучшей идеи. Лучшей идеей является кукла-шкатулка.  Она больше всего подходит для нашего подарка Снегурочке. Потому что, это не только красивая поделка, но и полезная вещь.  </vt:lpstr>
      <vt:lpstr>Для работы нам потребуются: </vt:lpstr>
      <vt:lpstr>Охрана труда. </vt:lpstr>
      <vt:lpstr>Технологическая последовательность      изготовления куклы-шкатулки.   </vt:lpstr>
      <vt:lpstr>Затем отрезаем верхнюю часть бутылки и дно, оставшаяся часть бутылки нам не понадобиться. </vt:lpstr>
      <vt:lpstr>Чтобы обшить верхнюю часть и дно бутылки  выкраиваем два прямоугольника=окружности бутылки+1 см на шов.</vt:lpstr>
      <vt:lpstr>Стачиваем боковые швы. </vt:lpstr>
      <vt:lpstr>Натягиваем ткань на верхнюю часть бутылки и дно. </vt:lpstr>
      <vt:lpstr>Вырезаем 2 круга из картона = окружности дна бутылки. И чуть побольше 2 круга из ткани. </vt:lpstr>
      <vt:lpstr>Обтягиваем картонные круги тканью. </vt:lpstr>
      <vt:lpstr>Пришиваем готовые круги к верхней части бутылки и ко дну( потайным стежком).   </vt:lpstr>
      <vt:lpstr>Украшаем наши части тесьмой.</vt:lpstr>
      <vt:lpstr>Выкраиваем топ на нашу куклу. И сшиваем швом назад иголкой. </vt:lpstr>
      <vt:lpstr>Одеваем на куклу топ, украшаем декоративной тесьмой. Вставляем торс куклы в верхнюю часть бутылки. Пришиваем потайным стежком. </vt:lpstr>
      <vt:lpstr>Обрабатываем дно бутылки кружевом. Пришиваем кружево к нижней части шкатулки.       (Обхват бутылки +15-20 см) </vt:lpstr>
      <vt:lpstr>Второй волан выполняется из ткани и пришивается над кружевом. И так чередуется. </vt:lpstr>
      <vt:lpstr>Собираем кружево на стягивающую строчку</vt:lpstr>
      <vt:lpstr>Собираем ткань на стягивающую строчку. </vt:lpstr>
      <vt:lpstr>И так чередуем -  сначала кружево, потом волан из ткани. </vt:lpstr>
      <vt:lpstr>Пришиваем также воланы к верхней части шкатулки.</vt:lpstr>
      <vt:lpstr>Наша шкатулка готова! Но не хватает короны.   </vt:lpstr>
      <vt:lpstr>Выкраиваем корону.  </vt:lpstr>
      <vt:lpstr>Обклеиваем с двух сторон клеем.   </vt:lpstr>
      <vt:lpstr>Украшаем крупным бисером</vt:lpstr>
      <vt:lpstr>Прикрепляем корону к голове булавками. </vt:lpstr>
      <vt:lpstr>Кукла-шкатулка готова! </vt:lpstr>
      <vt:lpstr>Слайд 37</vt:lpstr>
      <vt:lpstr>Слайд 38</vt:lpstr>
      <vt:lpstr>Расчёт себестоимости. </vt:lpstr>
      <vt:lpstr>Слайд 40</vt:lpstr>
      <vt:lpstr> Оценка проделанной работы.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2013-12-16T07:00:40Z</dcterms:modified>
</cp:coreProperties>
</file>